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Slab"/>
      <p:regular r:id="rId38"/>
      <p:bold r:id="rId39"/>
    </p:embeddedFont>
    <p:embeddedFont>
      <p:font typeface="Quattrocento Sans"/>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5.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QuattrocentoSans-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Slab-bold.fntdata"/><Relationship Id="rId16" Type="http://schemas.openxmlformats.org/officeDocument/2006/relationships/slide" Target="slides/slide11.xml"/><Relationship Id="rId38" Type="http://schemas.openxmlformats.org/officeDocument/2006/relationships/font" Target="fonts/RobotoSlab-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a3a6fc02d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a3a6fc02d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Coreless motors:</a:t>
            </a:r>
            <a:br>
              <a:rPr lang="nl"/>
            </a:br>
            <a:r>
              <a:rPr lang="nl"/>
              <a:t>high power-to-weight ratio, high efficiency and</a:t>
            </a:r>
            <a:endParaRPr/>
          </a:p>
          <a:p>
            <a:pPr indent="0" lvl="0" marL="0" rtl="0" algn="l">
              <a:spcBef>
                <a:spcPts val="0"/>
              </a:spcBef>
              <a:spcAft>
                <a:spcPts val="0"/>
              </a:spcAft>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a3a6fc02d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a3a6fc02d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Coreless motors:</a:t>
            </a:r>
            <a:br>
              <a:rPr lang="nl"/>
            </a:br>
            <a:r>
              <a:rPr lang="nl"/>
              <a:t>high power-to-weight ratio, high efficiency and</a:t>
            </a:r>
            <a:endParaRPr/>
          </a:p>
          <a:p>
            <a:pPr indent="0" lvl="0" marL="0" rtl="0" algn="l">
              <a:spcBef>
                <a:spcPts val="0"/>
              </a:spcBef>
              <a:spcAft>
                <a:spcPts val="0"/>
              </a:spcAft>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a3a6fc02d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a3a6fc02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17.32g &amp;  21.5g</a:t>
            </a:r>
            <a:endParaRPr/>
          </a:p>
          <a:p>
            <a:pPr indent="0" lvl="0" marL="0" rtl="0" algn="l">
              <a:spcBef>
                <a:spcPts val="0"/>
              </a:spcBef>
              <a:spcAft>
                <a:spcPts val="0"/>
              </a:spcAft>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a3cfa01819_3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a3cfa01819_3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17.32g &amp;  21.5g</a:t>
            </a:r>
            <a:endParaRPr/>
          </a:p>
          <a:p>
            <a:pPr indent="0" lvl="0" marL="0" rtl="0" algn="l">
              <a:spcBef>
                <a:spcPts val="0"/>
              </a:spcBef>
              <a:spcAft>
                <a:spcPts val="0"/>
              </a:spcAft>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a3a6fc02d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a3a6fc02d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a3a6fc02d2_2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a3a6fc02d2_2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a3a6fc02d2_25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a3a6fc02d2_25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3cfa018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a3cfa018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a3a6fc02d2_2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a3a6fc02d2_2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a3a6fc02d2_2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a3a6fc02d2_2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a37ba93cb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a37ba93cb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a3a6fc02d2_2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a3a6fc02d2_2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a37ba938c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a37ba938c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a3cfa01819_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a3cfa01819_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a37ba93c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a37ba93c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a37ba938c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a37ba938c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a3a6fc02d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a3a6fc02d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a3a6fc02d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a3a6fc02d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a3a6fc02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a3a6fc02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a3a6fc02d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a3a6fc02d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a3a6fc02d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a3a6fc02d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3cfa01819_3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3cfa01819_3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a37ba938c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a37ba938c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a37ba938c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a37ba938c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a3cfa01819_3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a3cfa01819_3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8a9ac77b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8a9ac77b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3cfa01819_3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a3cfa01819_3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a3a6fc02d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a3a6fc02d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37ba938c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a37ba938c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3a6fc02d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3a6fc02d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Coreless motors:</a:t>
            </a:r>
            <a:br>
              <a:rPr lang="nl"/>
            </a:br>
            <a:r>
              <a:rPr lang="nl"/>
              <a:t>high power-to-weight ratio, high efficiency and</a:t>
            </a:r>
            <a:endParaRPr/>
          </a:p>
          <a:p>
            <a:pPr indent="0" lvl="0" marL="0" rtl="0" algn="l">
              <a:spcBef>
                <a:spcPts val="0"/>
              </a:spcBef>
              <a:spcAft>
                <a:spcPts val="0"/>
              </a:spcAft>
              <a:buClr>
                <a:schemeClr val="dk1"/>
              </a:buClr>
              <a:buSzPts val="1100"/>
              <a:buFont typeface="Arial"/>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a3a6fc02d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a3a6fc02d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Coreless motors:</a:t>
            </a:r>
            <a:br>
              <a:rPr lang="nl"/>
            </a:br>
            <a:r>
              <a:rPr lang="nl"/>
              <a:t>high power-to-weight ratio, high efficiency and</a:t>
            </a:r>
            <a:endParaRPr/>
          </a:p>
          <a:p>
            <a:pPr indent="0" lvl="0" marL="0" rtl="0" algn="l">
              <a:spcBef>
                <a:spcPts val="0"/>
              </a:spcBef>
              <a:spcAft>
                <a:spcPts val="0"/>
              </a:spcAft>
              <a:buNone/>
            </a:pPr>
            <a:r>
              <a:rPr lang="nl"/>
              <a:t>high acceleration and deceleration rate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www.pptsolutions.nl/"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 Beeld" showMasterSp="0">
  <p:cSld name="Titelpagina + Beeld">
    <p:spTree>
      <p:nvGrpSpPr>
        <p:cNvPr id="42" name="Shape 42"/>
        <p:cNvGrpSpPr/>
        <p:nvPr/>
      </p:nvGrpSpPr>
      <p:grpSpPr>
        <a:xfrm>
          <a:off x="0" y="0"/>
          <a:ext cx="0" cy="0"/>
          <a:chOff x="0" y="0"/>
          <a:chExt cx="0" cy="0"/>
        </a:xfrm>
      </p:grpSpPr>
      <p:grpSp>
        <p:nvGrpSpPr>
          <p:cNvPr id="43" name="Google Shape;43;p2"/>
          <p:cNvGrpSpPr/>
          <p:nvPr/>
        </p:nvGrpSpPr>
        <p:grpSpPr>
          <a:xfrm>
            <a:off x="523876" y="4413235"/>
            <a:ext cx="1091175" cy="432895"/>
            <a:chOff x="0" y="-1"/>
            <a:chExt cx="1454900" cy="577193"/>
          </a:xfrm>
        </p:grpSpPr>
        <p:sp>
          <p:nvSpPr>
            <p:cNvPr id="44" name="Google Shape;44;p2"/>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
          <p:cNvSpPr/>
          <p:nvPr/>
        </p:nvSpPr>
        <p:spPr>
          <a:xfrm>
            <a:off x="-9024" y="-1"/>
            <a:ext cx="91530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Titelpagina + Beeld</a:t>
            </a:r>
            <a:endParaRPr b="0" i="0" sz="1800" u="none" cap="none" strike="noStrike">
              <a:solidFill>
                <a:schemeClr val="dk1"/>
              </a:solidFill>
              <a:latin typeface="Roboto Slab"/>
              <a:ea typeface="Roboto Slab"/>
              <a:cs typeface="Roboto Slab"/>
              <a:sym typeface="Roboto Slab"/>
            </a:endParaRPr>
          </a:p>
        </p:txBody>
      </p:sp>
      <p:sp>
        <p:nvSpPr>
          <p:cNvPr id="54" name="Google Shape;54;p2"/>
          <p:cNvSpPr/>
          <p:nvPr>
            <p:ph idx="2" type="pic"/>
          </p:nvPr>
        </p:nvSpPr>
        <p:spPr>
          <a:xfrm>
            <a:off x="3639349" y="0"/>
            <a:ext cx="5504700" cy="5143500"/>
          </a:xfrm>
          <a:prstGeom prst="rect">
            <a:avLst/>
          </a:prstGeom>
          <a:noFill/>
          <a:ln>
            <a:noFill/>
          </a:ln>
        </p:spPr>
      </p:sp>
      <p:sp>
        <p:nvSpPr>
          <p:cNvPr id="55" name="Google Shape;55;p2"/>
          <p:cNvSpPr txBox="1"/>
          <p:nvPr>
            <p:ph idx="1" type="body"/>
          </p:nvPr>
        </p:nvSpPr>
        <p:spPr>
          <a:xfrm>
            <a:off x="523875" y="3662745"/>
            <a:ext cx="2796900" cy="186300"/>
          </a:xfrm>
          <a:prstGeom prst="rect">
            <a:avLst/>
          </a:prstGeom>
          <a:noFill/>
          <a:ln>
            <a:noFill/>
          </a:ln>
        </p:spPr>
        <p:txBody>
          <a:bodyPr anchorCtr="0" anchor="ctr" bIns="0" lIns="0" spcFirstLastPara="1" rIns="0" wrap="square" tIns="0">
            <a:normAutofit/>
          </a:bodyPr>
          <a:lstStyle>
            <a:lvl1pPr indent="-228600" lvl="0" marL="457200" algn="l">
              <a:lnSpc>
                <a:spcPct val="90000"/>
              </a:lnSpc>
              <a:spcBef>
                <a:spcPts val="900"/>
              </a:spcBef>
              <a:spcAft>
                <a:spcPts val="0"/>
              </a:spcAft>
              <a:buClr>
                <a:srgbClr val="FFFFFF"/>
              </a:buClr>
              <a:buSzPts val="1200"/>
              <a:buFont typeface="Arial"/>
              <a:buNone/>
              <a:defRPr b="1">
                <a:solidFill>
                  <a:srgbClr val="FFFFFF"/>
                </a:solidFill>
              </a:defRPr>
            </a:lvl1pPr>
            <a:lvl2pPr indent="-228600" lvl="1" marL="914400" algn="l">
              <a:lnSpc>
                <a:spcPct val="90000"/>
              </a:lnSpc>
              <a:spcBef>
                <a:spcPts val="900"/>
              </a:spcBef>
              <a:spcAft>
                <a:spcPts val="0"/>
              </a:spcAft>
              <a:buClr>
                <a:srgbClr val="FFFFFF"/>
              </a:buClr>
              <a:buSzPts val="1200"/>
              <a:buFont typeface="Arial"/>
              <a:buNone/>
              <a:defRPr b="1">
                <a:solidFill>
                  <a:srgbClr val="FFFFFF"/>
                </a:solidFill>
              </a:defRPr>
            </a:lvl2pPr>
            <a:lvl3pPr indent="-228600" lvl="2" marL="1371600" algn="l">
              <a:lnSpc>
                <a:spcPct val="90000"/>
              </a:lnSpc>
              <a:spcBef>
                <a:spcPts val="900"/>
              </a:spcBef>
              <a:spcAft>
                <a:spcPts val="0"/>
              </a:spcAft>
              <a:buClr>
                <a:srgbClr val="FFFFFF"/>
              </a:buClr>
              <a:buSzPts val="1200"/>
              <a:buFont typeface="Arial"/>
              <a:buNone/>
              <a:defRPr b="1">
                <a:solidFill>
                  <a:srgbClr val="FFFFFF"/>
                </a:solidFill>
              </a:defRPr>
            </a:lvl3pPr>
            <a:lvl4pPr indent="-228600" lvl="3" marL="1828800" algn="l">
              <a:lnSpc>
                <a:spcPct val="90000"/>
              </a:lnSpc>
              <a:spcBef>
                <a:spcPts val="900"/>
              </a:spcBef>
              <a:spcAft>
                <a:spcPts val="0"/>
              </a:spcAft>
              <a:buClr>
                <a:srgbClr val="FFFFFF"/>
              </a:buClr>
              <a:buSzPts val="1200"/>
              <a:buFont typeface="Arial"/>
              <a:buNone/>
              <a:defRPr b="1">
                <a:solidFill>
                  <a:srgbClr val="FFFFFF"/>
                </a:solidFill>
              </a:defRPr>
            </a:lvl4pPr>
            <a:lvl5pPr indent="-228600" lvl="4" marL="2286000" algn="l">
              <a:lnSpc>
                <a:spcPct val="90000"/>
              </a:lnSpc>
              <a:spcBef>
                <a:spcPts val="900"/>
              </a:spcBef>
              <a:spcAft>
                <a:spcPts val="0"/>
              </a:spcAft>
              <a:buClr>
                <a:srgbClr val="FFFFFF"/>
              </a:buClr>
              <a:buSzPts val="1200"/>
              <a:buFont typeface="Arial"/>
              <a:buNone/>
              <a:defRPr b="1">
                <a:solidFill>
                  <a:srgbClr val="FFFFFF"/>
                </a:solidFill>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56" name="Google Shape;56;p2"/>
          <p:cNvSpPr txBox="1"/>
          <p:nvPr>
            <p:ph idx="3" type="body"/>
          </p:nvPr>
        </p:nvSpPr>
        <p:spPr>
          <a:xfrm>
            <a:off x="523874" y="1284513"/>
            <a:ext cx="2796900" cy="2194200"/>
          </a:xfrm>
          <a:prstGeom prst="rect">
            <a:avLst/>
          </a:prstGeom>
          <a:noFill/>
          <a:ln>
            <a:noFill/>
          </a:ln>
        </p:spPr>
        <p:txBody>
          <a:bodyPr anchorCtr="0" anchor="b" bIns="0" lIns="0" spcFirstLastPara="1" rIns="0" wrap="square" tIns="0">
            <a:normAutofit/>
          </a:bodyPr>
          <a:lstStyle>
            <a:lvl1pPr indent="-228600" lvl="0" marL="457200" algn="l">
              <a:lnSpc>
                <a:spcPct val="100000"/>
              </a:lnSpc>
              <a:spcBef>
                <a:spcPts val="400"/>
              </a:spcBef>
              <a:spcAft>
                <a:spcPts val="0"/>
              </a:spcAft>
              <a:buClr>
                <a:srgbClr val="FFFFFF"/>
              </a:buClr>
              <a:buSzPts val="2900"/>
              <a:buFont typeface="Roboto Slab"/>
              <a:buNone/>
              <a:defRPr sz="2900">
                <a:solidFill>
                  <a:srgbClr val="FFFFFF"/>
                </a:solidFill>
                <a:latin typeface="Roboto Slab"/>
                <a:ea typeface="Roboto Slab"/>
                <a:cs typeface="Roboto Slab"/>
                <a:sym typeface="Roboto Slab"/>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57" name="Google Shape;57;p2"/>
          <p:cNvSpPr txBox="1"/>
          <p:nvPr>
            <p:ph idx="4" type="body"/>
          </p:nvPr>
        </p:nvSpPr>
        <p:spPr>
          <a:xfrm>
            <a:off x="523875" y="4033281"/>
            <a:ext cx="1090800" cy="5400"/>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300"/>
              </a:spcBef>
              <a:spcAft>
                <a:spcPts val="0"/>
              </a:spcAft>
              <a:buClr>
                <a:srgbClr val="000000"/>
              </a:buClr>
              <a:buSzPts val="500"/>
              <a:buFont typeface="Arial"/>
              <a:buNone/>
              <a:defRPr sz="500"/>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58" name="Google Shape;58;p2"/>
          <p:cNvSpPr txBox="1"/>
          <p:nvPr>
            <p:ph idx="12" type="sldNum"/>
          </p:nvPr>
        </p:nvSpPr>
        <p:spPr>
          <a:xfrm>
            <a:off x="4419600" y="4629150"/>
            <a:ext cx="21336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pic>
        <p:nvPicPr>
          <p:cNvPr id="59" name="Google Shape;59;p2"/>
          <p:cNvPicPr preferRelativeResize="0"/>
          <p:nvPr/>
        </p:nvPicPr>
        <p:blipFill rotWithShape="1">
          <a:blip r:embed="rId2">
            <a:alphaModFix/>
          </a:blip>
          <a:srcRect b="0" l="0" r="0" t="0"/>
          <a:stretch/>
        </p:blipFill>
        <p:spPr>
          <a:xfrm>
            <a:off x="521100" y="4384800"/>
            <a:ext cx="1096200" cy="774810"/>
          </a:xfrm>
          <a:prstGeom prst="rect">
            <a:avLst/>
          </a:prstGeom>
          <a:noFill/>
          <a:ln>
            <a:noFill/>
          </a:ln>
        </p:spPr>
      </p:pic>
      <p:grpSp>
        <p:nvGrpSpPr>
          <p:cNvPr id="60" name="Google Shape;60;p2"/>
          <p:cNvGrpSpPr/>
          <p:nvPr/>
        </p:nvGrpSpPr>
        <p:grpSpPr>
          <a:xfrm>
            <a:off x="2236882" y="-965124"/>
            <a:ext cx="5143526" cy="444797"/>
            <a:chOff x="2982510" y="-1286831"/>
            <a:chExt cx="6858035" cy="593063"/>
          </a:xfrm>
        </p:grpSpPr>
        <p:sp>
          <p:nvSpPr>
            <p:cNvPr id="61" name="Google Shape;61;p2"/>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 name="Google Shape;62;p2"/>
            <p:cNvGrpSpPr/>
            <p:nvPr/>
          </p:nvGrpSpPr>
          <p:grpSpPr>
            <a:xfrm>
              <a:off x="2982511" y="-1286831"/>
              <a:ext cx="6227011" cy="211502"/>
              <a:chOff x="0" y="-120"/>
              <a:chExt cx="6227011" cy="211502"/>
            </a:xfrm>
          </p:grpSpPr>
          <p:sp>
            <p:nvSpPr>
              <p:cNvPr id="63" name="Google Shape;63;p2"/>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 name="Google Shape;73;p2"/>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fiek" showMasterSp="0">
  <p:cSld name="Grafiek">
    <p:spTree>
      <p:nvGrpSpPr>
        <p:cNvPr id="293" name="Shape 293"/>
        <p:cNvGrpSpPr/>
        <p:nvPr/>
      </p:nvGrpSpPr>
      <p:grpSpPr>
        <a:xfrm>
          <a:off x="0" y="0"/>
          <a:ext cx="0" cy="0"/>
          <a:chOff x="0" y="0"/>
          <a:chExt cx="0" cy="0"/>
        </a:xfrm>
      </p:grpSpPr>
      <p:grpSp>
        <p:nvGrpSpPr>
          <p:cNvPr id="294" name="Google Shape;294;p11"/>
          <p:cNvGrpSpPr/>
          <p:nvPr/>
        </p:nvGrpSpPr>
        <p:grpSpPr>
          <a:xfrm>
            <a:off x="523876" y="4413235"/>
            <a:ext cx="1091175" cy="432895"/>
            <a:chOff x="0" y="-1"/>
            <a:chExt cx="1454900" cy="577193"/>
          </a:xfrm>
        </p:grpSpPr>
        <p:sp>
          <p:nvSpPr>
            <p:cNvPr id="295" name="Google Shape;295;p11"/>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1"/>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1"/>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1"/>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1"/>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1"/>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1"/>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1"/>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11"/>
          <p:cNvSpPr txBox="1"/>
          <p:nvPr>
            <p:ph type="title"/>
          </p:nvPr>
        </p:nvSpPr>
        <p:spPr>
          <a:xfrm>
            <a:off x="523875" y="556124"/>
            <a:ext cx="80964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304" name="Google Shape;304;p11"/>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sp>
        <p:nvSpPr>
          <p:cNvPr id="305" name="Google Shape;305;p11"/>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Grafiek</a:t>
            </a:r>
            <a:endParaRPr b="0" i="0" sz="1800" u="none" cap="none" strike="noStrike">
              <a:solidFill>
                <a:schemeClr val="dk1"/>
              </a:solidFill>
              <a:latin typeface="Roboto Slab"/>
              <a:ea typeface="Roboto Slab"/>
              <a:cs typeface="Roboto Slab"/>
              <a:sym typeface="Roboto Slab"/>
            </a:endParaRPr>
          </a:p>
        </p:txBody>
      </p:sp>
      <p:grpSp>
        <p:nvGrpSpPr>
          <p:cNvPr id="306" name="Google Shape;306;p11"/>
          <p:cNvGrpSpPr/>
          <p:nvPr/>
        </p:nvGrpSpPr>
        <p:grpSpPr>
          <a:xfrm>
            <a:off x="2236882" y="-965124"/>
            <a:ext cx="5143526" cy="444797"/>
            <a:chOff x="2982510" y="-1286831"/>
            <a:chExt cx="6858035" cy="593063"/>
          </a:xfrm>
        </p:grpSpPr>
        <p:sp>
          <p:nvSpPr>
            <p:cNvPr id="307" name="Google Shape;307;p11"/>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8" name="Google Shape;308;p11"/>
            <p:cNvGrpSpPr/>
            <p:nvPr/>
          </p:nvGrpSpPr>
          <p:grpSpPr>
            <a:xfrm>
              <a:off x="2982511" y="-1286831"/>
              <a:ext cx="6227011" cy="211502"/>
              <a:chOff x="0" y="-120"/>
              <a:chExt cx="6227011" cy="211502"/>
            </a:xfrm>
          </p:grpSpPr>
          <p:sp>
            <p:nvSpPr>
              <p:cNvPr id="309" name="Google Shape;309;p11"/>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1"/>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1"/>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1"/>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1"/>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1"/>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1"/>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1"/>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1"/>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1"/>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11"/>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angepaste indeling">
  <p:cSld name="1_Aangepaste indeling">
    <p:spTree>
      <p:nvGrpSpPr>
        <p:cNvPr id="320" name="Shape 320"/>
        <p:cNvGrpSpPr/>
        <p:nvPr/>
      </p:nvGrpSpPr>
      <p:grpSpPr>
        <a:xfrm>
          <a:off x="0" y="0"/>
          <a:ext cx="0" cy="0"/>
          <a:chOff x="0" y="0"/>
          <a:chExt cx="0" cy="0"/>
        </a:xfrm>
      </p:grpSpPr>
      <p:sp>
        <p:nvSpPr>
          <p:cNvPr id="321" name="Google Shape;321;p12"/>
          <p:cNvSpPr/>
          <p:nvPr/>
        </p:nvSpPr>
        <p:spPr>
          <a:xfrm>
            <a:off x="-8062" y="0"/>
            <a:ext cx="9152100" cy="5143500"/>
          </a:xfrm>
          <a:prstGeom prst="rect">
            <a:avLst/>
          </a:prstGeom>
          <a:solidFill>
            <a:srgbClr val="0076C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2" name="Google Shape;322;p12"/>
          <p:cNvSpPr txBox="1"/>
          <p:nvPr>
            <p:ph idx="1" type="body"/>
          </p:nvPr>
        </p:nvSpPr>
        <p:spPr>
          <a:xfrm>
            <a:off x="-8061" y="0"/>
            <a:ext cx="9152100" cy="5143500"/>
          </a:xfrm>
          <a:prstGeom prst="rect">
            <a:avLst/>
          </a:prstGeom>
          <a:solidFill>
            <a:schemeClr val="accent1"/>
          </a:solidFill>
          <a:ln>
            <a:noFill/>
          </a:ln>
        </p:spPr>
        <p:txBody>
          <a:bodyPr anchorCtr="0" anchor="t" bIns="0" lIns="0" spcFirstLastPara="1" rIns="0" wrap="square" tIns="0">
            <a:noAutofit/>
          </a:bodyPr>
          <a:lstStyle>
            <a:lvl1pPr indent="-228600" lvl="0" marL="457200" algn="l">
              <a:lnSpc>
                <a:spcPct val="90000"/>
              </a:lnSpc>
              <a:spcBef>
                <a:spcPts val="900"/>
              </a:spcBef>
              <a:spcAft>
                <a:spcPts val="0"/>
              </a:spcAft>
              <a:buSzPts val="1200"/>
              <a:buFont typeface="Arial"/>
              <a:buNone/>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323" name="Google Shape;323;p12"/>
          <p:cNvSpPr txBox="1"/>
          <p:nvPr>
            <p:ph type="title"/>
          </p:nvPr>
        </p:nvSpPr>
        <p:spPr>
          <a:xfrm>
            <a:off x="1615060" y="2909889"/>
            <a:ext cx="7018800" cy="1215900"/>
          </a:xfrm>
          <a:prstGeom prst="rect">
            <a:avLst/>
          </a:prstGeom>
          <a:noFill/>
          <a:ln>
            <a:noFill/>
          </a:ln>
        </p:spPr>
        <p:txBody>
          <a:bodyPr anchorCtr="0" anchor="b" bIns="0" lIns="0" spcFirstLastPara="1" rIns="0" wrap="square" tIns="0">
            <a:noAutofit/>
          </a:bodyPr>
          <a:lstStyle>
            <a:lvl1pPr lvl="0" algn="r">
              <a:lnSpc>
                <a:spcPct val="90000"/>
              </a:lnSpc>
              <a:spcBef>
                <a:spcPts val="0"/>
              </a:spcBef>
              <a:spcAft>
                <a:spcPts val="0"/>
              </a:spcAft>
              <a:buClr>
                <a:schemeClr val="lt1"/>
              </a:buClr>
              <a:buSzPts val="2900"/>
              <a:buFont typeface="Roboto Slab"/>
              <a:buNone/>
              <a:defRPr sz="2900">
                <a:solidFill>
                  <a:schemeClr val="lt1"/>
                </a:solidFill>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324" name="Google Shape;324;p12"/>
          <p:cNvSpPr txBox="1"/>
          <p:nvPr>
            <p:ph idx="2" type="subTitle"/>
          </p:nvPr>
        </p:nvSpPr>
        <p:spPr>
          <a:xfrm>
            <a:off x="5836849" y="4248296"/>
            <a:ext cx="2796900" cy="186300"/>
          </a:xfrm>
          <a:prstGeom prst="rect">
            <a:avLst/>
          </a:prstGeom>
          <a:noFill/>
          <a:ln>
            <a:noFill/>
          </a:ln>
        </p:spPr>
        <p:txBody>
          <a:bodyPr anchorCtr="0" anchor="ctr" bIns="0" lIns="0" spcFirstLastPara="1" rIns="0" wrap="square" tIns="0">
            <a:noAutofit/>
          </a:bodyPr>
          <a:lstStyle>
            <a:lvl1pPr lvl="0" algn="r">
              <a:lnSpc>
                <a:spcPct val="90000"/>
              </a:lnSpc>
              <a:spcBef>
                <a:spcPts val="900"/>
              </a:spcBef>
              <a:spcAft>
                <a:spcPts val="0"/>
              </a:spcAft>
              <a:buSzPts val="1200"/>
              <a:buFont typeface="Arial"/>
              <a:buNone/>
              <a:defRPr b="1" sz="1200">
                <a:solidFill>
                  <a:schemeClr val="lt1"/>
                </a:solidFill>
              </a:defRPr>
            </a:lvl1pPr>
            <a:lvl2pPr lvl="1" algn="ctr">
              <a:lnSpc>
                <a:spcPct val="90000"/>
              </a:lnSpc>
              <a:spcBef>
                <a:spcPts val="900"/>
              </a:spcBef>
              <a:spcAft>
                <a:spcPts val="0"/>
              </a:spcAft>
              <a:buSzPts val="1500"/>
              <a:buFont typeface="Arial"/>
              <a:buNone/>
              <a:defRPr sz="1500"/>
            </a:lvl2pPr>
            <a:lvl3pPr lvl="2" algn="ctr">
              <a:lnSpc>
                <a:spcPct val="90000"/>
              </a:lnSpc>
              <a:spcBef>
                <a:spcPts val="900"/>
              </a:spcBef>
              <a:spcAft>
                <a:spcPts val="0"/>
              </a:spcAft>
              <a:buSzPts val="1400"/>
              <a:buNone/>
              <a:defRPr sz="1400"/>
            </a:lvl3pPr>
            <a:lvl4pPr lvl="3" algn="ctr">
              <a:lnSpc>
                <a:spcPct val="90000"/>
              </a:lnSpc>
              <a:spcBef>
                <a:spcPts val="900"/>
              </a:spcBef>
              <a:spcAft>
                <a:spcPts val="0"/>
              </a:spcAft>
              <a:buSzPts val="1200"/>
              <a:buNone/>
              <a:defRPr sz="1200"/>
            </a:lvl4pPr>
            <a:lvl5pPr lvl="4" algn="ctr">
              <a:lnSpc>
                <a:spcPct val="90000"/>
              </a:lnSpc>
              <a:spcBef>
                <a:spcPts val="900"/>
              </a:spcBef>
              <a:spcAft>
                <a:spcPts val="0"/>
              </a:spcAft>
              <a:buSzPts val="1200"/>
              <a:buNone/>
              <a:defRPr sz="1200"/>
            </a:lvl5pPr>
            <a:lvl6pPr lvl="5" algn="ctr">
              <a:lnSpc>
                <a:spcPct val="90000"/>
              </a:lnSpc>
              <a:spcBef>
                <a:spcPts val="900"/>
              </a:spcBef>
              <a:spcAft>
                <a:spcPts val="0"/>
              </a:spcAft>
              <a:buSzPts val="1200"/>
              <a:buNone/>
              <a:defRPr sz="1200"/>
            </a:lvl6pPr>
            <a:lvl7pPr lvl="6" algn="ctr">
              <a:lnSpc>
                <a:spcPct val="90000"/>
              </a:lnSpc>
              <a:spcBef>
                <a:spcPts val="900"/>
              </a:spcBef>
              <a:spcAft>
                <a:spcPts val="0"/>
              </a:spcAft>
              <a:buSzPts val="1200"/>
              <a:buFont typeface="Arial"/>
              <a:buNone/>
              <a:defRPr sz="1200"/>
            </a:lvl7pPr>
            <a:lvl8pPr lvl="7" algn="ctr">
              <a:lnSpc>
                <a:spcPct val="90000"/>
              </a:lnSpc>
              <a:spcBef>
                <a:spcPts val="900"/>
              </a:spcBef>
              <a:spcAft>
                <a:spcPts val="0"/>
              </a:spcAft>
              <a:buSzPts val="1200"/>
              <a:buNone/>
              <a:defRPr sz="1200"/>
            </a:lvl8pPr>
            <a:lvl9pPr lvl="8" algn="ctr">
              <a:lnSpc>
                <a:spcPct val="90000"/>
              </a:lnSpc>
              <a:spcBef>
                <a:spcPts val="900"/>
              </a:spcBef>
              <a:spcAft>
                <a:spcPts val="0"/>
              </a:spcAft>
              <a:buSzPts val="1200"/>
              <a:buNone/>
              <a:defRPr sz="1200"/>
            </a:lvl9pPr>
          </a:lstStyle>
          <a:p/>
        </p:txBody>
      </p:sp>
      <p:pic>
        <p:nvPicPr>
          <p:cNvPr id="325" name="Google Shape;325;p12"/>
          <p:cNvPicPr preferRelativeResize="0"/>
          <p:nvPr/>
        </p:nvPicPr>
        <p:blipFill rotWithShape="1">
          <a:blip r:embed="rId2">
            <a:alphaModFix/>
          </a:blip>
          <a:srcRect b="0" l="0" r="0" t="0"/>
          <a:stretch/>
        </p:blipFill>
        <p:spPr>
          <a:xfrm>
            <a:off x="521100" y="4384800"/>
            <a:ext cx="1096200" cy="774810"/>
          </a:xfrm>
          <a:prstGeom prst="rect">
            <a:avLst/>
          </a:prstGeom>
          <a:noFill/>
          <a:ln>
            <a:noFill/>
          </a:ln>
        </p:spPr>
      </p:pic>
      <p:sp>
        <p:nvSpPr>
          <p:cNvPr id="326" name="Google Shape;326;p12"/>
          <p:cNvSpPr txBox="1"/>
          <p:nvPr>
            <p:ph idx="12" type="sldNum"/>
          </p:nvPr>
        </p:nvSpPr>
        <p:spPr>
          <a:xfrm>
            <a:off x="8556784" y="4749851"/>
            <a:ext cx="548700" cy="200100"/>
          </a:xfrm>
          <a:prstGeom prst="rect">
            <a:avLst/>
          </a:prstGeom>
        </p:spPr>
        <p:txBody>
          <a:bodyPr anchorCtr="0" anchor="t" bIns="0" lIns="0" spcFirstLastPara="1" rIns="0" wrap="square" tIns="0">
            <a:sp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pagina" showMasterSp="0">
  <p:cSld name="Titelpagina">
    <p:spTree>
      <p:nvGrpSpPr>
        <p:cNvPr id="327" name="Shape 327"/>
        <p:cNvGrpSpPr/>
        <p:nvPr/>
      </p:nvGrpSpPr>
      <p:grpSpPr>
        <a:xfrm>
          <a:off x="0" y="0"/>
          <a:ext cx="0" cy="0"/>
          <a:chOff x="0" y="0"/>
          <a:chExt cx="0" cy="0"/>
        </a:xfrm>
      </p:grpSpPr>
      <p:grpSp>
        <p:nvGrpSpPr>
          <p:cNvPr id="328" name="Google Shape;328;p13"/>
          <p:cNvGrpSpPr/>
          <p:nvPr/>
        </p:nvGrpSpPr>
        <p:grpSpPr>
          <a:xfrm>
            <a:off x="523876" y="4413235"/>
            <a:ext cx="1091175" cy="432895"/>
            <a:chOff x="0" y="-1"/>
            <a:chExt cx="1454900" cy="577193"/>
          </a:xfrm>
        </p:grpSpPr>
        <p:sp>
          <p:nvSpPr>
            <p:cNvPr id="329" name="Google Shape;329;p13"/>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3"/>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3"/>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3"/>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3"/>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3"/>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3"/>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3"/>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7" name="Google Shape;337;p13"/>
          <p:cNvSpPr/>
          <p:nvPr/>
        </p:nvSpPr>
        <p:spPr>
          <a:xfrm>
            <a:off x="-8063" y="0"/>
            <a:ext cx="91521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3"/>
          <p:cNvSpPr txBox="1"/>
          <p:nvPr>
            <p:ph type="title"/>
          </p:nvPr>
        </p:nvSpPr>
        <p:spPr>
          <a:xfrm>
            <a:off x="1615059" y="2909888"/>
            <a:ext cx="7018800" cy="1215900"/>
          </a:xfrm>
          <a:prstGeom prst="rect">
            <a:avLst/>
          </a:prstGeom>
          <a:noFill/>
          <a:ln>
            <a:noFill/>
          </a:ln>
        </p:spPr>
        <p:txBody>
          <a:bodyPr anchorCtr="0" anchor="b" bIns="0" lIns="0" spcFirstLastPara="1" rIns="0" wrap="square" tIns="0">
            <a:normAutofit/>
          </a:bodyPr>
          <a:lstStyle>
            <a:lvl1pPr lvl="0" algn="r">
              <a:lnSpc>
                <a:spcPct val="90000"/>
              </a:lnSpc>
              <a:spcBef>
                <a:spcPts val="0"/>
              </a:spcBef>
              <a:spcAft>
                <a:spcPts val="0"/>
              </a:spcAft>
              <a:buClr>
                <a:srgbClr val="FFFFFF"/>
              </a:buClr>
              <a:buSzPts val="2900"/>
              <a:buFont typeface="Roboto Slab"/>
              <a:buNone/>
              <a:defRPr sz="2900">
                <a:solidFill>
                  <a:srgbClr val="FFFFFF"/>
                </a:solidFill>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339" name="Google Shape;339;p13"/>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Titelpagina</a:t>
            </a:r>
            <a:endParaRPr b="0" i="0" sz="1800" u="none" cap="none" strike="noStrike">
              <a:solidFill>
                <a:schemeClr val="dk1"/>
              </a:solidFill>
              <a:latin typeface="Roboto Slab"/>
              <a:ea typeface="Roboto Slab"/>
              <a:cs typeface="Roboto Slab"/>
              <a:sym typeface="Roboto Slab"/>
            </a:endParaRPr>
          </a:p>
        </p:txBody>
      </p:sp>
      <p:sp>
        <p:nvSpPr>
          <p:cNvPr id="340" name="Google Shape;340;p13"/>
          <p:cNvSpPr txBox="1"/>
          <p:nvPr>
            <p:ph idx="1" type="body"/>
          </p:nvPr>
        </p:nvSpPr>
        <p:spPr>
          <a:xfrm>
            <a:off x="5836849" y="4248296"/>
            <a:ext cx="2796900" cy="186300"/>
          </a:xfrm>
          <a:prstGeom prst="rect">
            <a:avLst/>
          </a:prstGeom>
          <a:noFill/>
          <a:ln>
            <a:noFill/>
          </a:ln>
        </p:spPr>
        <p:txBody>
          <a:bodyPr anchorCtr="0" anchor="ctr" bIns="0" lIns="0" spcFirstLastPara="1" rIns="0" wrap="square" tIns="0">
            <a:normAutofit/>
          </a:bodyPr>
          <a:lstStyle>
            <a:lvl1pPr indent="-228600" lvl="0" marL="457200" algn="r">
              <a:lnSpc>
                <a:spcPct val="90000"/>
              </a:lnSpc>
              <a:spcBef>
                <a:spcPts val="900"/>
              </a:spcBef>
              <a:spcAft>
                <a:spcPts val="0"/>
              </a:spcAft>
              <a:buClr>
                <a:srgbClr val="FFFFFF"/>
              </a:buClr>
              <a:buSzPts val="1200"/>
              <a:buFont typeface="Arial"/>
              <a:buNone/>
              <a:defRPr b="1">
                <a:solidFill>
                  <a:srgbClr val="FFFFFF"/>
                </a:solidFill>
              </a:defRPr>
            </a:lvl1pPr>
            <a:lvl2pPr indent="-228600" lvl="1" marL="914400" algn="r">
              <a:lnSpc>
                <a:spcPct val="90000"/>
              </a:lnSpc>
              <a:spcBef>
                <a:spcPts val="900"/>
              </a:spcBef>
              <a:spcAft>
                <a:spcPts val="0"/>
              </a:spcAft>
              <a:buClr>
                <a:srgbClr val="FFFFFF"/>
              </a:buClr>
              <a:buSzPts val="1200"/>
              <a:buFont typeface="Arial"/>
              <a:buNone/>
              <a:defRPr b="1">
                <a:solidFill>
                  <a:srgbClr val="FFFFFF"/>
                </a:solidFill>
              </a:defRPr>
            </a:lvl2pPr>
            <a:lvl3pPr indent="-228600" lvl="2" marL="1371600" algn="r">
              <a:lnSpc>
                <a:spcPct val="90000"/>
              </a:lnSpc>
              <a:spcBef>
                <a:spcPts val="900"/>
              </a:spcBef>
              <a:spcAft>
                <a:spcPts val="0"/>
              </a:spcAft>
              <a:buClr>
                <a:srgbClr val="FFFFFF"/>
              </a:buClr>
              <a:buSzPts val="1200"/>
              <a:buFont typeface="Arial"/>
              <a:buNone/>
              <a:defRPr b="1">
                <a:solidFill>
                  <a:srgbClr val="FFFFFF"/>
                </a:solidFill>
              </a:defRPr>
            </a:lvl3pPr>
            <a:lvl4pPr indent="-228600" lvl="3" marL="1828800" algn="r">
              <a:lnSpc>
                <a:spcPct val="90000"/>
              </a:lnSpc>
              <a:spcBef>
                <a:spcPts val="900"/>
              </a:spcBef>
              <a:spcAft>
                <a:spcPts val="0"/>
              </a:spcAft>
              <a:buClr>
                <a:srgbClr val="FFFFFF"/>
              </a:buClr>
              <a:buSzPts val="1200"/>
              <a:buFont typeface="Arial"/>
              <a:buNone/>
              <a:defRPr b="1">
                <a:solidFill>
                  <a:srgbClr val="FFFFFF"/>
                </a:solidFill>
              </a:defRPr>
            </a:lvl4pPr>
            <a:lvl5pPr indent="-228600" lvl="4" marL="2286000" algn="r">
              <a:lnSpc>
                <a:spcPct val="90000"/>
              </a:lnSpc>
              <a:spcBef>
                <a:spcPts val="900"/>
              </a:spcBef>
              <a:spcAft>
                <a:spcPts val="0"/>
              </a:spcAft>
              <a:buClr>
                <a:srgbClr val="FFFFFF"/>
              </a:buClr>
              <a:buSzPts val="1200"/>
              <a:buFont typeface="Arial"/>
              <a:buNone/>
              <a:defRPr b="1">
                <a:solidFill>
                  <a:srgbClr val="FFFFFF"/>
                </a:solidFill>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341" name="Google Shape;341;p13"/>
          <p:cNvSpPr txBox="1"/>
          <p:nvPr>
            <p:ph idx="2" type="body"/>
          </p:nvPr>
        </p:nvSpPr>
        <p:spPr>
          <a:xfrm>
            <a:off x="-8064" y="0"/>
            <a:ext cx="9152100" cy="5143500"/>
          </a:xfrm>
          <a:prstGeom prst="rect">
            <a:avLst/>
          </a:prstGeom>
          <a:solidFill>
            <a:srgbClr val="00A6D6"/>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342" name="Google Shape;342;p13"/>
          <p:cNvSpPr txBox="1"/>
          <p:nvPr>
            <p:ph idx="12" type="sldNum"/>
          </p:nvPr>
        </p:nvSpPr>
        <p:spPr>
          <a:xfrm>
            <a:off x="4419600" y="4629150"/>
            <a:ext cx="21336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pic>
        <p:nvPicPr>
          <p:cNvPr id="343" name="Google Shape;343;p13"/>
          <p:cNvPicPr preferRelativeResize="0"/>
          <p:nvPr/>
        </p:nvPicPr>
        <p:blipFill rotWithShape="1">
          <a:blip r:embed="rId2">
            <a:alphaModFix/>
          </a:blip>
          <a:srcRect b="0" l="0" r="0" t="0"/>
          <a:stretch/>
        </p:blipFill>
        <p:spPr>
          <a:xfrm>
            <a:off x="521588" y="4385894"/>
            <a:ext cx="1095375" cy="523875"/>
          </a:xfrm>
          <a:prstGeom prst="rect">
            <a:avLst/>
          </a:prstGeom>
          <a:noFill/>
          <a:ln>
            <a:noFill/>
          </a:ln>
        </p:spPr>
      </p:pic>
      <p:grpSp>
        <p:nvGrpSpPr>
          <p:cNvPr id="344" name="Google Shape;344;p13"/>
          <p:cNvGrpSpPr/>
          <p:nvPr/>
        </p:nvGrpSpPr>
        <p:grpSpPr>
          <a:xfrm>
            <a:off x="2236882" y="-965124"/>
            <a:ext cx="5143526" cy="444797"/>
            <a:chOff x="2982510" y="-1286831"/>
            <a:chExt cx="6858035" cy="593063"/>
          </a:xfrm>
        </p:grpSpPr>
        <p:sp>
          <p:nvSpPr>
            <p:cNvPr id="345" name="Google Shape;345;p13"/>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6" name="Google Shape;346;p13"/>
            <p:cNvGrpSpPr/>
            <p:nvPr/>
          </p:nvGrpSpPr>
          <p:grpSpPr>
            <a:xfrm>
              <a:off x="2982511" y="-1286831"/>
              <a:ext cx="6227011" cy="211502"/>
              <a:chOff x="0" y="-120"/>
              <a:chExt cx="6227011" cy="211502"/>
            </a:xfrm>
          </p:grpSpPr>
          <p:sp>
            <p:nvSpPr>
              <p:cNvPr id="347" name="Google Shape;347;p13"/>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3"/>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3"/>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3"/>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3"/>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3"/>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3"/>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3"/>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3"/>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13"/>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showMasterSp="0">
  <p:cSld name="Alleen titel">
    <p:spTree>
      <p:nvGrpSpPr>
        <p:cNvPr id="358" name="Shape 358"/>
        <p:cNvGrpSpPr/>
        <p:nvPr/>
      </p:nvGrpSpPr>
      <p:grpSpPr>
        <a:xfrm>
          <a:off x="0" y="0"/>
          <a:ext cx="0" cy="0"/>
          <a:chOff x="0" y="0"/>
          <a:chExt cx="0" cy="0"/>
        </a:xfrm>
      </p:grpSpPr>
      <p:grpSp>
        <p:nvGrpSpPr>
          <p:cNvPr id="359" name="Google Shape;359;p14"/>
          <p:cNvGrpSpPr/>
          <p:nvPr/>
        </p:nvGrpSpPr>
        <p:grpSpPr>
          <a:xfrm>
            <a:off x="523876" y="4413235"/>
            <a:ext cx="1091175" cy="432895"/>
            <a:chOff x="0" y="-1"/>
            <a:chExt cx="1454900" cy="577193"/>
          </a:xfrm>
        </p:grpSpPr>
        <p:sp>
          <p:nvSpPr>
            <p:cNvPr id="360" name="Google Shape;360;p14"/>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4"/>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4"/>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4"/>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4"/>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4"/>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4"/>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4"/>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14"/>
          <p:cNvSpPr txBox="1"/>
          <p:nvPr>
            <p:ph type="title"/>
          </p:nvPr>
        </p:nvSpPr>
        <p:spPr>
          <a:xfrm>
            <a:off x="523875" y="556124"/>
            <a:ext cx="80814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369" name="Google Shape;369;p14"/>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sp>
        <p:nvSpPr>
          <p:cNvPr id="370" name="Google Shape;370;p14"/>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Alleen titel</a:t>
            </a:r>
            <a:endParaRPr b="0" i="0" sz="1800" u="none" cap="none" strike="noStrike">
              <a:solidFill>
                <a:schemeClr val="dk1"/>
              </a:solidFill>
              <a:latin typeface="Roboto Slab"/>
              <a:ea typeface="Roboto Slab"/>
              <a:cs typeface="Roboto Slab"/>
              <a:sym typeface="Roboto Slab"/>
            </a:endParaRPr>
          </a:p>
        </p:txBody>
      </p:sp>
      <p:grpSp>
        <p:nvGrpSpPr>
          <p:cNvPr id="371" name="Google Shape;371;p14"/>
          <p:cNvGrpSpPr/>
          <p:nvPr/>
        </p:nvGrpSpPr>
        <p:grpSpPr>
          <a:xfrm>
            <a:off x="2236882" y="-965124"/>
            <a:ext cx="5143526" cy="444797"/>
            <a:chOff x="2982510" y="-1286831"/>
            <a:chExt cx="6858035" cy="593063"/>
          </a:xfrm>
        </p:grpSpPr>
        <p:sp>
          <p:nvSpPr>
            <p:cNvPr id="372" name="Google Shape;372;p14"/>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p14"/>
            <p:cNvGrpSpPr/>
            <p:nvPr/>
          </p:nvGrpSpPr>
          <p:grpSpPr>
            <a:xfrm>
              <a:off x="2982511" y="-1286831"/>
              <a:ext cx="6227011" cy="211502"/>
              <a:chOff x="0" y="-120"/>
              <a:chExt cx="6227011" cy="211502"/>
            </a:xfrm>
          </p:grpSpPr>
          <p:sp>
            <p:nvSpPr>
              <p:cNvPr id="374" name="Google Shape;374;p14"/>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4"/>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4"/>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4"/>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4"/>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4"/>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4"/>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4"/>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4"/>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4"/>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4" name="Google Shape;384;p14"/>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lam Volledig" showMasterSp="0">
  <p:cSld name="Vlam Volledig">
    <p:spTree>
      <p:nvGrpSpPr>
        <p:cNvPr id="385" name="Shape 385"/>
        <p:cNvGrpSpPr/>
        <p:nvPr/>
      </p:nvGrpSpPr>
      <p:grpSpPr>
        <a:xfrm>
          <a:off x="0" y="0"/>
          <a:ext cx="0" cy="0"/>
          <a:chOff x="0" y="0"/>
          <a:chExt cx="0" cy="0"/>
        </a:xfrm>
      </p:grpSpPr>
      <p:grpSp>
        <p:nvGrpSpPr>
          <p:cNvPr id="386" name="Google Shape;386;p15"/>
          <p:cNvGrpSpPr/>
          <p:nvPr/>
        </p:nvGrpSpPr>
        <p:grpSpPr>
          <a:xfrm>
            <a:off x="523876" y="4413235"/>
            <a:ext cx="1091175" cy="432895"/>
            <a:chOff x="0" y="-1"/>
            <a:chExt cx="1454900" cy="577193"/>
          </a:xfrm>
        </p:grpSpPr>
        <p:sp>
          <p:nvSpPr>
            <p:cNvPr id="387" name="Google Shape;387;p15"/>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5"/>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5"/>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5"/>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5"/>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5"/>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5"/>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5"/>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15"/>
          <p:cNvSpPr txBox="1"/>
          <p:nvPr>
            <p:ph idx="1" type="body"/>
          </p:nvPr>
        </p:nvSpPr>
        <p:spPr>
          <a:xfrm>
            <a:off x="2874228" y="712290"/>
            <a:ext cx="3631200" cy="3559500"/>
          </a:xfrm>
          <a:prstGeom prst="rect">
            <a:avLst/>
          </a:prstGeom>
          <a:solidFill>
            <a:srgbClr val="00A6D6"/>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Clr>
                <a:srgbClr val="000000"/>
              </a:buClr>
              <a:buSzPts val="1400"/>
              <a:buChar char="▪"/>
              <a:defRPr/>
            </a:lvl2pPr>
            <a:lvl3pPr indent="-228600" lvl="2" marL="1371600" algn="l">
              <a:lnSpc>
                <a:spcPct val="90000"/>
              </a:lnSpc>
              <a:spcBef>
                <a:spcPts val="900"/>
              </a:spcBef>
              <a:spcAft>
                <a:spcPts val="0"/>
              </a:spcAft>
              <a:buClr>
                <a:srgbClr val="000000"/>
              </a:buClr>
              <a:buSzPts val="1400"/>
              <a:buNone/>
              <a:defRPr/>
            </a:lvl3pPr>
            <a:lvl4pPr indent="-228600" lvl="3" marL="1828800" algn="l">
              <a:lnSpc>
                <a:spcPct val="90000"/>
              </a:lnSpc>
              <a:spcBef>
                <a:spcPts val="900"/>
              </a:spcBef>
              <a:spcAft>
                <a:spcPts val="0"/>
              </a:spcAft>
              <a:buClr>
                <a:srgbClr val="000000"/>
              </a:buClr>
              <a:buSzPts val="1400"/>
              <a:buNone/>
              <a:defRPr/>
            </a:lvl4pPr>
            <a:lvl5pPr indent="-317500" lvl="4" marL="2286000" algn="l">
              <a:lnSpc>
                <a:spcPct val="90000"/>
              </a:lnSpc>
              <a:spcBef>
                <a:spcPts val="900"/>
              </a:spcBef>
              <a:spcAft>
                <a:spcPts val="0"/>
              </a:spcAft>
              <a:buClr>
                <a:srgbClr val="000000"/>
              </a:buClr>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396" name="Google Shape;396;p15"/>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Vlam Volledig</a:t>
            </a:r>
            <a:endParaRPr b="0" i="0" sz="1800" u="none" cap="none" strike="noStrike">
              <a:solidFill>
                <a:schemeClr val="dk1"/>
              </a:solidFill>
              <a:latin typeface="Roboto Slab"/>
              <a:ea typeface="Roboto Slab"/>
              <a:cs typeface="Roboto Slab"/>
              <a:sym typeface="Roboto Slab"/>
            </a:endParaRPr>
          </a:p>
        </p:txBody>
      </p:sp>
      <p:sp>
        <p:nvSpPr>
          <p:cNvPr id="397" name="Google Shape;397;p15"/>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grpSp>
        <p:nvGrpSpPr>
          <p:cNvPr id="398" name="Google Shape;398;p15"/>
          <p:cNvGrpSpPr/>
          <p:nvPr/>
        </p:nvGrpSpPr>
        <p:grpSpPr>
          <a:xfrm>
            <a:off x="308467" y="293132"/>
            <a:ext cx="1943325" cy="1187775"/>
            <a:chOff x="0" y="-1"/>
            <a:chExt cx="2591100" cy="1583700"/>
          </a:xfrm>
        </p:grpSpPr>
        <p:sp>
          <p:nvSpPr>
            <p:cNvPr id="399" name="Google Shape;399;p15"/>
            <p:cNvSpPr/>
            <p:nvPr/>
          </p:nvSpPr>
          <p:spPr>
            <a:xfrm>
              <a:off x="0" y="-1"/>
              <a:ext cx="2591100" cy="1583700"/>
            </a:xfrm>
            <a:prstGeom prst="rect">
              <a:avLst/>
            </a:prstGeom>
            <a:solidFill>
              <a:srgbClr val="F2F2F2"/>
            </a:solidFill>
            <a:ln cap="flat" cmpd="sng" w="9525">
              <a:solidFill>
                <a:srgbClr val="BFBFB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grpSp>
          <p:nvGrpSpPr>
            <p:cNvPr id="400" name="Google Shape;400;p15"/>
            <p:cNvGrpSpPr/>
            <p:nvPr/>
          </p:nvGrpSpPr>
          <p:grpSpPr>
            <a:xfrm>
              <a:off x="98269" y="102556"/>
              <a:ext cx="2412000" cy="252000"/>
              <a:chOff x="-1" y="-1"/>
              <a:chExt cx="2412000" cy="252000"/>
            </a:xfrm>
          </p:grpSpPr>
          <p:sp>
            <p:nvSpPr>
              <p:cNvPr id="401" name="Google Shape;401;p15"/>
              <p:cNvSpPr/>
              <p:nvPr/>
            </p:nvSpPr>
            <p:spPr>
              <a:xfrm>
                <a:off x="-1" y="-1"/>
                <a:ext cx="2412000" cy="252000"/>
              </a:xfrm>
              <a:prstGeom prst="rect">
                <a:avLst/>
              </a:prstGeom>
              <a:solidFill>
                <a:srgbClr val="211F26"/>
              </a:solid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txBox="1"/>
              <p:nvPr/>
            </p:nvSpPr>
            <p:spPr>
              <a:xfrm>
                <a:off x="107999" y="18050"/>
                <a:ext cx="2304000" cy="203100"/>
              </a:xfrm>
              <a:prstGeom prst="rect">
                <a:avLst/>
              </a:prstGeom>
              <a:noFill/>
              <a:ln>
                <a:noFill/>
              </a:ln>
            </p:spPr>
            <p:txBody>
              <a:bodyPr anchorCtr="0" anchor="ctr" bIns="0" lIns="0" spcFirstLastPara="1" rIns="0" wrap="square" tIns="0">
                <a:spAutoFit/>
              </a:bodyPr>
              <a:lstStyle/>
              <a:p>
                <a:pPr indent="0" lvl="0" marL="0" marR="0" rtl="0" algn="l">
                  <a:lnSpc>
                    <a:spcPct val="90000"/>
                  </a:lnSpc>
                  <a:spcBef>
                    <a:spcPts val="0"/>
                  </a:spcBef>
                  <a:spcAft>
                    <a:spcPts val="0"/>
                  </a:spcAft>
                  <a:buClr>
                    <a:srgbClr val="FFFFFF"/>
                  </a:buClr>
                  <a:buSzPts val="1100"/>
                  <a:buFont typeface="Calibri"/>
                  <a:buNone/>
                </a:pPr>
                <a:r>
                  <a:rPr b="1" i="0" lang="nl" sz="1100" u="none" cap="none" strike="noStrike">
                    <a:solidFill>
                      <a:srgbClr val="FFFFFF"/>
                    </a:solidFill>
                    <a:latin typeface="Calibri"/>
                    <a:ea typeface="Calibri"/>
                    <a:cs typeface="Calibri"/>
                    <a:sym typeface="Calibri"/>
                  </a:rPr>
                  <a:t>VLAM GEBRUIKEN</a:t>
                </a:r>
                <a:endParaRPr sz="1100"/>
              </a:p>
            </p:txBody>
          </p:sp>
        </p:grpSp>
        <p:grpSp>
          <p:nvGrpSpPr>
            <p:cNvPr id="403" name="Google Shape;403;p15"/>
            <p:cNvGrpSpPr/>
            <p:nvPr/>
          </p:nvGrpSpPr>
          <p:grpSpPr>
            <a:xfrm>
              <a:off x="98269" y="498484"/>
              <a:ext cx="261000" cy="276900"/>
              <a:chOff x="0" y="0"/>
              <a:chExt cx="261000" cy="276900"/>
            </a:xfrm>
          </p:grpSpPr>
          <p:sp>
            <p:nvSpPr>
              <p:cNvPr id="404" name="Google Shape;404;p15"/>
              <p:cNvSpPr/>
              <p:nvPr/>
            </p:nvSpPr>
            <p:spPr>
              <a:xfrm>
                <a:off x="0" y="4778"/>
                <a:ext cx="261000" cy="259800"/>
              </a:xfrm>
              <a:prstGeom prst="ellipse">
                <a:avLst/>
              </a:prstGeom>
              <a:solidFill>
                <a:srgbClr val="211F2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5"/>
              <p:cNvSpPr txBox="1"/>
              <p:nvPr/>
            </p:nvSpPr>
            <p:spPr>
              <a:xfrm>
                <a:off x="83930" y="0"/>
                <a:ext cx="93000" cy="2769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900"/>
                  <a:buFont typeface="Calibri"/>
                  <a:buNone/>
                </a:pPr>
                <a:r>
                  <a:rPr b="1" i="0" lang="nl" sz="900" u="none" cap="none" strike="noStrike">
                    <a:solidFill>
                      <a:srgbClr val="FFFFFF"/>
                    </a:solidFill>
                    <a:latin typeface="Calibri"/>
                    <a:ea typeface="Calibri"/>
                    <a:cs typeface="Calibri"/>
                    <a:sym typeface="Calibri"/>
                  </a:rPr>
                  <a:t>1</a:t>
                </a:r>
                <a:endParaRPr sz="1100"/>
              </a:p>
            </p:txBody>
          </p:sp>
        </p:grpSp>
        <p:sp>
          <p:nvSpPr>
            <p:cNvPr id="406" name="Google Shape;406;p15"/>
            <p:cNvSpPr txBox="1"/>
            <p:nvPr/>
          </p:nvSpPr>
          <p:spPr>
            <a:xfrm>
              <a:off x="463951" y="503263"/>
              <a:ext cx="20676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800"/>
                <a:buFont typeface="Calibri"/>
                <a:buNone/>
              </a:pPr>
              <a:r>
                <a:rPr b="0" i="0" lang="nl" sz="800" u="none" cap="none" strike="noStrike">
                  <a:solidFill>
                    <a:srgbClr val="211F26"/>
                  </a:solidFill>
                  <a:latin typeface="Calibri"/>
                  <a:ea typeface="Calibri"/>
                  <a:cs typeface="Calibri"/>
                  <a:sym typeface="Calibri"/>
                </a:rPr>
                <a:t>Selecteer de vlam. Klik rechter-muisknop en kies </a:t>
              </a:r>
              <a:r>
                <a:rPr b="1" i="0" lang="nl" sz="800" u="none" cap="none" strike="noStrike">
                  <a:solidFill>
                    <a:srgbClr val="211F26"/>
                  </a:solidFill>
                  <a:latin typeface="Calibri"/>
                  <a:ea typeface="Calibri"/>
                  <a:cs typeface="Calibri"/>
                  <a:sym typeface="Calibri"/>
                </a:rPr>
                <a:t>‘Kopiëren’</a:t>
              </a:r>
              <a:r>
                <a:rPr b="0" i="0" lang="nl" sz="800" u="none" cap="none" strike="noStrike">
                  <a:solidFill>
                    <a:srgbClr val="211F26"/>
                  </a:solidFill>
                  <a:latin typeface="Calibri"/>
                  <a:ea typeface="Calibri"/>
                  <a:cs typeface="Calibri"/>
                  <a:sym typeface="Calibri"/>
                </a:rPr>
                <a:t>. </a:t>
              </a:r>
              <a:endParaRPr sz="1100"/>
            </a:p>
          </p:txBody>
        </p:sp>
        <p:grpSp>
          <p:nvGrpSpPr>
            <p:cNvPr id="407" name="Google Shape;407;p15"/>
            <p:cNvGrpSpPr/>
            <p:nvPr/>
          </p:nvGrpSpPr>
          <p:grpSpPr>
            <a:xfrm>
              <a:off x="98269" y="934809"/>
              <a:ext cx="261000" cy="276900"/>
              <a:chOff x="0" y="0"/>
              <a:chExt cx="261000" cy="276900"/>
            </a:xfrm>
          </p:grpSpPr>
          <p:sp>
            <p:nvSpPr>
              <p:cNvPr id="408" name="Google Shape;408;p15"/>
              <p:cNvSpPr/>
              <p:nvPr/>
            </p:nvSpPr>
            <p:spPr>
              <a:xfrm>
                <a:off x="0" y="4778"/>
                <a:ext cx="261000" cy="259800"/>
              </a:xfrm>
              <a:prstGeom prst="ellipse">
                <a:avLst/>
              </a:prstGeom>
              <a:solidFill>
                <a:srgbClr val="211F2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5"/>
              <p:cNvSpPr txBox="1"/>
              <p:nvPr/>
            </p:nvSpPr>
            <p:spPr>
              <a:xfrm>
                <a:off x="83930" y="0"/>
                <a:ext cx="93000" cy="2769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900"/>
                  <a:buFont typeface="Calibri"/>
                  <a:buNone/>
                </a:pPr>
                <a:r>
                  <a:rPr b="1" i="0" lang="nl" sz="900" u="none" cap="none" strike="noStrike">
                    <a:solidFill>
                      <a:srgbClr val="FFFFFF"/>
                    </a:solidFill>
                    <a:latin typeface="Calibri"/>
                    <a:ea typeface="Calibri"/>
                    <a:cs typeface="Calibri"/>
                    <a:sym typeface="Calibri"/>
                  </a:rPr>
                  <a:t>2</a:t>
                </a:r>
                <a:endParaRPr sz="1100"/>
              </a:p>
            </p:txBody>
          </p:sp>
        </p:grpSp>
        <p:sp>
          <p:nvSpPr>
            <p:cNvPr id="410" name="Google Shape;410;p15"/>
            <p:cNvSpPr txBox="1"/>
            <p:nvPr/>
          </p:nvSpPr>
          <p:spPr>
            <a:xfrm>
              <a:off x="463951" y="939589"/>
              <a:ext cx="20676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800"/>
                <a:buFont typeface="Calibri"/>
                <a:buNone/>
              </a:pPr>
              <a:r>
                <a:rPr b="0" i="0" lang="nl" sz="800" u="none" cap="none" strike="noStrike">
                  <a:solidFill>
                    <a:srgbClr val="211F26"/>
                  </a:solidFill>
                  <a:latin typeface="Calibri"/>
                  <a:ea typeface="Calibri"/>
                  <a:cs typeface="Calibri"/>
                  <a:sym typeface="Calibri"/>
                </a:rPr>
                <a:t>Plak deze op de gewenste slide. Klik rechtermuisknop om de vlam een opvulkleur te geven.</a:t>
              </a:r>
              <a:endParaRPr sz="1100"/>
            </a:p>
          </p:txBody>
        </p:sp>
      </p:grpSp>
      <p:grpSp>
        <p:nvGrpSpPr>
          <p:cNvPr id="411" name="Google Shape;411;p15"/>
          <p:cNvGrpSpPr/>
          <p:nvPr/>
        </p:nvGrpSpPr>
        <p:grpSpPr>
          <a:xfrm>
            <a:off x="2236882" y="-965124"/>
            <a:ext cx="5143526" cy="444797"/>
            <a:chOff x="2982510" y="-1286831"/>
            <a:chExt cx="6858035" cy="593063"/>
          </a:xfrm>
        </p:grpSpPr>
        <p:sp>
          <p:nvSpPr>
            <p:cNvPr id="412" name="Google Shape;412;p15"/>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3" name="Google Shape;413;p15"/>
            <p:cNvGrpSpPr/>
            <p:nvPr/>
          </p:nvGrpSpPr>
          <p:grpSpPr>
            <a:xfrm>
              <a:off x="2982511" y="-1286831"/>
              <a:ext cx="6227011" cy="211502"/>
              <a:chOff x="0" y="-120"/>
              <a:chExt cx="6227011" cy="211502"/>
            </a:xfrm>
          </p:grpSpPr>
          <p:sp>
            <p:nvSpPr>
              <p:cNvPr id="414" name="Google Shape;414;p15"/>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5"/>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5"/>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5"/>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5"/>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5"/>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5"/>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5"/>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5"/>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5"/>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15"/>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EDBACK" showMasterSp="0">
  <p:cSld name="FEEDBACK">
    <p:spTree>
      <p:nvGrpSpPr>
        <p:cNvPr id="425" name="Shape 425"/>
        <p:cNvGrpSpPr/>
        <p:nvPr/>
      </p:nvGrpSpPr>
      <p:grpSpPr>
        <a:xfrm>
          <a:off x="0" y="0"/>
          <a:ext cx="0" cy="0"/>
          <a:chOff x="0" y="0"/>
          <a:chExt cx="0" cy="0"/>
        </a:xfrm>
      </p:grpSpPr>
      <p:sp>
        <p:nvSpPr>
          <p:cNvPr id="426" name="Google Shape;426;p16"/>
          <p:cNvSpPr/>
          <p:nvPr/>
        </p:nvSpPr>
        <p:spPr>
          <a:xfrm>
            <a:off x="5490790" y="-1"/>
            <a:ext cx="3660000" cy="5143500"/>
          </a:xfrm>
          <a:prstGeom prst="rect">
            <a:avLst/>
          </a:prstGeom>
          <a:blipFill rotWithShape="1">
            <a:blip r:embed="rId2">
              <a:alphaModFix/>
            </a:blip>
            <a:stretch>
              <a:fillRect b="0" l="0" r="0" t="0"/>
            </a:stretch>
          </a:blip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a:off x="6028603" y="4059324"/>
            <a:ext cx="3096000" cy="328800"/>
          </a:xfrm>
          <a:prstGeom prst="rect">
            <a:avLst/>
          </a:prstGeom>
          <a:solidFill>
            <a:srgbClr val="EBECE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a:off x="6555863" y="1994689"/>
            <a:ext cx="2595000" cy="204300"/>
          </a:xfrm>
          <a:prstGeom prst="rect">
            <a:avLst/>
          </a:prstGeom>
          <a:solidFill>
            <a:srgbClr val="EBECE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6555863" y="2370180"/>
            <a:ext cx="2595000" cy="347700"/>
          </a:xfrm>
          <a:prstGeom prst="rect">
            <a:avLst/>
          </a:prstGeom>
          <a:solidFill>
            <a:srgbClr val="EBECE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6555863" y="2813642"/>
            <a:ext cx="2595000" cy="593400"/>
          </a:xfrm>
          <a:prstGeom prst="rect">
            <a:avLst/>
          </a:prstGeom>
          <a:solidFill>
            <a:srgbClr val="EBECE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a:off x="6244082" y="3483755"/>
            <a:ext cx="2891100" cy="334800"/>
          </a:xfrm>
          <a:prstGeom prst="rect">
            <a:avLst/>
          </a:prstGeom>
          <a:solidFill>
            <a:srgbClr val="EBECE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a:off x="0" y="-1"/>
            <a:ext cx="3111900" cy="51435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cxnSp>
        <p:nvCxnSpPr>
          <p:cNvPr id="433" name="Google Shape;433;p16"/>
          <p:cNvCxnSpPr/>
          <p:nvPr/>
        </p:nvCxnSpPr>
        <p:spPr>
          <a:xfrm>
            <a:off x="1019583" y="2017850"/>
            <a:ext cx="0" cy="2041500"/>
          </a:xfrm>
          <a:prstGeom prst="straightConnector1">
            <a:avLst/>
          </a:prstGeom>
          <a:noFill/>
          <a:ln cap="flat" cmpd="sng" w="12700">
            <a:solidFill>
              <a:srgbClr val="9D9FA1"/>
            </a:solidFill>
            <a:prstDash val="solid"/>
            <a:miter lim="8000"/>
            <a:headEnd len="sm" w="sm" type="none"/>
            <a:tailEnd len="sm" w="sm" type="none"/>
          </a:ln>
        </p:spPr>
      </p:cxnSp>
      <p:sp>
        <p:nvSpPr>
          <p:cNvPr id="434" name="Google Shape;434;p16"/>
          <p:cNvSpPr/>
          <p:nvPr/>
        </p:nvSpPr>
        <p:spPr>
          <a:xfrm>
            <a:off x="3132150" y="0"/>
            <a:ext cx="3566322" cy="5150250"/>
          </a:xfrm>
          <a:custGeom>
            <a:rect b="b" l="l" r="r" t="t"/>
            <a:pathLst>
              <a:path extrusionOk="0" h="21600" w="2160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35" name="Google Shape;435;p16"/>
          <p:cNvSpPr txBox="1"/>
          <p:nvPr/>
        </p:nvSpPr>
        <p:spPr>
          <a:xfrm>
            <a:off x="915973" y="1269993"/>
            <a:ext cx="8082600" cy="535200"/>
          </a:xfrm>
          <a:prstGeom prst="rect">
            <a:avLst/>
          </a:prstGeom>
          <a:noFill/>
          <a:ln>
            <a:noFill/>
          </a:ln>
        </p:spPr>
        <p:txBody>
          <a:bodyPr anchorCtr="0" anchor="t" bIns="0" lIns="0" spcFirstLastPara="1" rIns="0" wrap="square" tIns="0">
            <a:spAutoFit/>
          </a:bodyPr>
          <a:lstStyle/>
          <a:p>
            <a:pPr indent="0" lvl="3" marL="0" marR="0" rtl="0" algn="l">
              <a:lnSpc>
                <a:spcPct val="90000"/>
              </a:lnSpc>
              <a:spcBef>
                <a:spcPts val="0"/>
              </a:spcBef>
              <a:spcAft>
                <a:spcPts val="0"/>
              </a:spcAft>
              <a:buClr>
                <a:srgbClr val="211F26"/>
              </a:buClr>
              <a:buSzPts val="1200"/>
              <a:buFont typeface="Quattrocento Sans"/>
              <a:buNone/>
            </a:pPr>
            <a:r>
              <a:rPr b="1" i="0" lang="nl" sz="1200" u="none" cap="none" strike="noStrike">
                <a:solidFill>
                  <a:srgbClr val="211F26"/>
                </a:solidFill>
                <a:latin typeface="Quattrocento Sans"/>
                <a:ea typeface="Quattrocento Sans"/>
                <a:cs typeface="Quattrocento Sans"/>
                <a:sym typeface="Quattrocento Sans"/>
              </a:rPr>
              <a:t>bij PPT Solutions communiceren we feedback d.m.v. Opmerkingen.</a:t>
            </a:r>
            <a:endParaRPr b="0" i="0" sz="1400" u="none" cap="none" strike="noStrike">
              <a:solidFill>
                <a:srgbClr val="000000"/>
              </a:solidFill>
              <a:latin typeface="Calibri"/>
              <a:ea typeface="Calibri"/>
              <a:cs typeface="Calibri"/>
              <a:sym typeface="Calibri"/>
            </a:endParaRPr>
          </a:p>
          <a:p>
            <a:pPr indent="0" lvl="3" marL="0" marR="0" rtl="0" algn="l">
              <a:lnSpc>
                <a:spcPct val="90000"/>
              </a:lnSpc>
              <a:spcBef>
                <a:spcPts val="50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Wanneer je feedback hebt die betrekking heeft op een dia in de presentatie, </a:t>
            </a:r>
            <a:br>
              <a:rPr b="0" i="0" lang="nl" sz="1100" u="none" cap="none" strike="noStrike">
                <a:solidFill>
                  <a:srgbClr val="211F26"/>
                </a:solidFill>
                <a:latin typeface="Quattrocento Sans"/>
                <a:ea typeface="Quattrocento Sans"/>
                <a:cs typeface="Quattrocento Sans"/>
                <a:sym typeface="Quattrocento Sans"/>
              </a:rPr>
            </a:br>
            <a:r>
              <a:rPr b="0" i="0" lang="nl" sz="1100" u="none" cap="none" strike="noStrike">
                <a:solidFill>
                  <a:srgbClr val="211F26"/>
                </a:solidFill>
                <a:latin typeface="Quattrocento Sans"/>
                <a:ea typeface="Quattrocento Sans"/>
                <a:cs typeface="Quattrocento Sans"/>
                <a:sym typeface="Quattrocento Sans"/>
              </a:rPr>
              <a:t>ga naar de desbetreffende dia en volg hieronder de volgende stappen:</a:t>
            </a:r>
            <a:endParaRPr sz="1100"/>
          </a:p>
        </p:txBody>
      </p:sp>
      <p:sp>
        <p:nvSpPr>
          <p:cNvPr id="436" name="Google Shape;436;p16"/>
          <p:cNvSpPr txBox="1"/>
          <p:nvPr/>
        </p:nvSpPr>
        <p:spPr>
          <a:xfrm>
            <a:off x="915973" y="910852"/>
            <a:ext cx="4218600" cy="283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Clr>
                <a:srgbClr val="211F26"/>
              </a:buClr>
              <a:buSzPts val="2300"/>
              <a:buFont typeface="Quattrocento Sans"/>
              <a:buNone/>
            </a:pPr>
            <a:r>
              <a:rPr b="1" i="0" lang="nl" sz="2300" u="none" cap="none" strike="noStrike">
                <a:solidFill>
                  <a:srgbClr val="211F26"/>
                </a:solidFill>
                <a:latin typeface="Quattrocento Sans"/>
                <a:ea typeface="Quattrocento Sans"/>
                <a:cs typeface="Quattrocento Sans"/>
                <a:sym typeface="Quattrocento Sans"/>
              </a:rPr>
              <a:t>BESTE KLANT,</a:t>
            </a:r>
            <a:endParaRPr sz="1100"/>
          </a:p>
        </p:txBody>
      </p:sp>
      <p:grpSp>
        <p:nvGrpSpPr>
          <p:cNvPr id="437" name="Google Shape;437;p16"/>
          <p:cNvGrpSpPr/>
          <p:nvPr/>
        </p:nvGrpSpPr>
        <p:grpSpPr>
          <a:xfrm>
            <a:off x="727985" y="540000"/>
            <a:ext cx="270001" cy="269993"/>
            <a:chOff x="-1" y="0"/>
            <a:chExt cx="360001" cy="359991"/>
          </a:xfrm>
        </p:grpSpPr>
        <p:sp>
          <p:nvSpPr>
            <p:cNvPr id="438" name="Google Shape;438;p16"/>
            <p:cNvSpPr/>
            <p:nvPr/>
          </p:nvSpPr>
          <p:spPr>
            <a:xfrm rot="5400000">
              <a:off x="-1217" y="118773"/>
              <a:ext cx="242460" cy="239976"/>
            </a:xfrm>
            <a:custGeom>
              <a:rect b="b" l="l" r="r" t="t"/>
              <a:pathLst>
                <a:path extrusionOk="0" h="21600" w="21600">
                  <a:moveTo>
                    <a:pt x="0" y="21600"/>
                  </a:moveTo>
                  <a:lnTo>
                    <a:pt x="21600" y="21600"/>
                  </a:lnTo>
                  <a:lnTo>
                    <a:pt x="0" y="0"/>
                  </a:lnTo>
                  <a:close/>
                </a:path>
              </a:pathLst>
            </a:custGeom>
            <a:solidFill>
              <a:srgbClr val="1FF52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1" y="0"/>
              <a:ext cx="240000" cy="242400"/>
            </a:xfrm>
            <a:prstGeom prst="rect">
              <a:avLst/>
            </a:prstGeom>
            <a:solidFill>
              <a:srgbClr val="1FF52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120000" y="0"/>
              <a:ext cx="240000" cy="242400"/>
            </a:xfrm>
            <a:prstGeom prst="ellipse">
              <a:avLst/>
            </a:prstGeom>
            <a:solidFill>
              <a:srgbClr val="1FF52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grpSp>
      <p:sp>
        <p:nvSpPr>
          <p:cNvPr id="441" name="Google Shape;441;p16"/>
          <p:cNvSpPr txBox="1"/>
          <p:nvPr/>
        </p:nvSpPr>
        <p:spPr>
          <a:xfrm>
            <a:off x="1259345" y="1994690"/>
            <a:ext cx="50244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Ga naar de tab </a:t>
            </a:r>
            <a:r>
              <a:rPr b="1" i="0" lang="nl" sz="900" u="none" cap="none" strike="noStrike">
                <a:solidFill>
                  <a:srgbClr val="211F26"/>
                </a:solidFill>
                <a:latin typeface="Quattrocento Sans"/>
                <a:ea typeface="Quattrocento Sans"/>
                <a:cs typeface="Quattrocento Sans"/>
                <a:sym typeface="Quattrocento Sans"/>
              </a:rPr>
              <a:t>‘INVOEGEN’</a:t>
            </a:r>
            <a:endParaRPr sz="1100"/>
          </a:p>
        </p:txBody>
      </p:sp>
      <p:sp>
        <p:nvSpPr>
          <p:cNvPr id="442" name="Google Shape;442;p16"/>
          <p:cNvSpPr txBox="1"/>
          <p:nvPr/>
        </p:nvSpPr>
        <p:spPr>
          <a:xfrm>
            <a:off x="1259345" y="2370180"/>
            <a:ext cx="50244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Klik op de knop </a:t>
            </a:r>
            <a:r>
              <a:rPr b="1" i="0" lang="nl" sz="900" u="none" cap="none" strike="noStrike">
                <a:solidFill>
                  <a:srgbClr val="211F26"/>
                </a:solidFill>
                <a:latin typeface="Quattrocento Sans"/>
                <a:ea typeface="Quattrocento Sans"/>
                <a:cs typeface="Quattrocento Sans"/>
                <a:sym typeface="Quattrocento Sans"/>
              </a:rPr>
              <a:t>‘OPMERKING’</a:t>
            </a:r>
            <a:endParaRPr sz="1100"/>
          </a:p>
        </p:txBody>
      </p:sp>
      <p:sp>
        <p:nvSpPr>
          <p:cNvPr id="443" name="Google Shape;443;p16"/>
          <p:cNvSpPr txBox="1"/>
          <p:nvPr/>
        </p:nvSpPr>
        <p:spPr>
          <a:xfrm>
            <a:off x="1259345" y="2813642"/>
            <a:ext cx="45195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Er verschijnt een klein spreekwolkje op de dia, het venster om opmerkingen te plaatsten opent automatisch aan de zijkant van je scherm. </a:t>
            </a:r>
            <a:br>
              <a:rPr b="0" i="0" lang="nl" sz="1100" u="none" cap="none" strike="noStrike">
                <a:solidFill>
                  <a:srgbClr val="211F26"/>
                </a:solidFill>
                <a:latin typeface="Quattrocento Sans"/>
                <a:ea typeface="Quattrocento Sans"/>
                <a:cs typeface="Quattrocento Sans"/>
                <a:sym typeface="Quattrocento Sans"/>
              </a:rPr>
            </a:br>
            <a:r>
              <a:rPr b="1" i="0" lang="nl" sz="900" u="none" cap="none" strike="noStrike">
                <a:solidFill>
                  <a:srgbClr val="211F26"/>
                </a:solidFill>
                <a:latin typeface="Quattrocento Sans"/>
                <a:ea typeface="Quattrocento Sans"/>
                <a:cs typeface="Quattrocento Sans"/>
                <a:sym typeface="Quattrocento Sans"/>
              </a:rPr>
              <a:t>TYP HIER DE FEEDBACK IN.</a:t>
            </a:r>
            <a:endParaRPr sz="1100"/>
          </a:p>
        </p:txBody>
      </p:sp>
      <p:sp>
        <p:nvSpPr>
          <p:cNvPr id="444" name="Google Shape;444;p16"/>
          <p:cNvSpPr txBox="1"/>
          <p:nvPr/>
        </p:nvSpPr>
        <p:spPr>
          <a:xfrm>
            <a:off x="1259345" y="3484295"/>
            <a:ext cx="4665900" cy="507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Wanneer je dit gedaan hebt, kun je het spreekwolkje op de juiste plaats</a:t>
            </a:r>
            <a:br>
              <a:rPr b="0" i="0" lang="nl" sz="1100" u="none" cap="none" strike="noStrike">
                <a:solidFill>
                  <a:srgbClr val="211F26"/>
                </a:solidFill>
                <a:latin typeface="Quattrocento Sans"/>
                <a:ea typeface="Quattrocento Sans"/>
                <a:cs typeface="Quattrocento Sans"/>
                <a:sym typeface="Quattrocento Sans"/>
              </a:rPr>
            </a:br>
            <a:r>
              <a:rPr b="0" i="0" lang="nl" sz="1100" u="none" cap="none" strike="noStrike">
                <a:solidFill>
                  <a:srgbClr val="211F26"/>
                </a:solidFill>
                <a:latin typeface="Quattrocento Sans"/>
                <a:ea typeface="Quattrocento Sans"/>
                <a:cs typeface="Quattrocento Sans"/>
                <a:sym typeface="Quattrocento Sans"/>
              </a:rPr>
              <a:t>op de dia slepen. Zo is het voor ons duidelijk op welk deel van de content je feedback betrekking heeft.</a:t>
            </a:r>
            <a:endParaRPr sz="1100"/>
          </a:p>
        </p:txBody>
      </p:sp>
      <p:grpSp>
        <p:nvGrpSpPr>
          <p:cNvPr id="445" name="Google Shape;445;p16"/>
          <p:cNvGrpSpPr/>
          <p:nvPr/>
        </p:nvGrpSpPr>
        <p:grpSpPr>
          <a:xfrm>
            <a:off x="6956243" y="1927424"/>
            <a:ext cx="1380375" cy="262640"/>
            <a:chOff x="0" y="0"/>
            <a:chExt cx="1840500" cy="350187"/>
          </a:xfrm>
        </p:grpSpPr>
        <p:sp>
          <p:nvSpPr>
            <p:cNvPr id="446" name="Google Shape;446;p16"/>
            <p:cNvSpPr/>
            <p:nvPr/>
          </p:nvSpPr>
          <p:spPr>
            <a:xfrm>
              <a:off x="0" y="82197"/>
              <a:ext cx="1840500" cy="2664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47" name="Google Shape;447;p16"/>
            <p:cNvSpPr/>
            <p:nvPr/>
          </p:nvSpPr>
          <p:spPr>
            <a:xfrm>
              <a:off x="484664" y="78387"/>
              <a:ext cx="709500" cy="271800"/>
            </a:xfrm>
            <a:prstGeom prst="rect">
              <a:avLst/>
            </a:prstGeom>
            <a:solidFill>
              <a:srgbClr val="FFFFFF"/>
            </a:solidFill>
            <a:ln cap="flat" cmpd="sng" w="12700">
              <a:solidFill>
                <a:srgbClr val="211F26"/>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48" name="Google Shape;448;p16"/>
            <p:cNvSpPr txBox="1"/>
            <p:nvPr/>
          </p:nvSpPr>
          <p:spPr>
            <a:xfrm>
              <a:off x="71543" y="0"/>
              <a:ext cx="344700" cy="2361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700"/>
                <a:buFont typeface="Open Sans"/>
                <a:buNone/>
              </a:pPr>
              <a:r>
                <a:rPr b="0" i="0" lang="nl" sz="700" u="none" cap="none" strike="noStrike">
                  <a:solidFill>
                    <a:srgbClr val="000000"/>
                  </a:solidFill>
                  <a:latin typeface="Open Sans"/>
                  <a:ea typeface="Open Sans"/>
                  <a:cs typeface="Open Sans"/>
                  <a:sym typeface="Open Sans"/>
                </a:rPr>
                <a:t>Start</a:t>
              </a:r>
              <a:endParaRPr sz="1100"/>
            </a:p>
          </p:txBody>
        </p:sp>
        <p:sp>
          <p:nvSpPr>
            <p:cNvPr id="449" name="Google Shape;449;p16"/>
            <p:cNvSpPr txBox="1"/>
            <p:nvPr/>
          </p:nvSpPr>
          <p:spPr>
            <a:xfrm>
              <a:off x="1248870" y="82549"/>
              <a:ext cx="553500" cy="2361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700"/>
                <a:buFont typeface="Open Sans"/>
                <a:buNone/>
              </a:pPr>
              <a:r>
                <a:rPr b="0" i="0" lang="nl" sz="700" u="none" cap="none" strike="noStrike">
                  <a:solidFill>
                    <a:srgbClr val="000000"/>
                  </a:solidFill>
                  <a:latin typeface="Open Sans"/>
                  <a:ea typeface="Open Sans"/>
                  <a:cs typeface="Open Sans"/>
                  <a:sym typeface="Open Sans"/>
                </a:rPr>
                <a:t>Tekenen</a:t>
              </a:r>
              <a:endParaRPr sz="1100"/>
            </a:p>
          </p:txBody>
        </p:sp>
        <p:sp>
          <p:nvSpPr>
            <p:cNvPr id="450" name="Google Shape;450;p16"/>
            <p:cNvSpPr txBox="1"/>
            <p:nvPr/>
          </p:nvSpPr>
          <p:spPr>
            <a:xfrm>
              <a:off x="524528" y="82549"/>
              <a:ext cx="618000" cy="2361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D1847A"/>
                </a:buClr>
                <a:buSzPts val="700"/>
                <a:buFont typeface="Open Sans"/>
                <a:buNone/>
              </a:pPr>
              <a:r>
                <a:rPr b="0" i="0" lang="nl" sz="700" u="none" cap="none" strike="noStrike">
                  <a:solidFill>
                    <a:srgbClr val="D1847A"/>
                  </a:solidFill>
                  <a:latin typeface="Open Sans"/>
                  <a:ea typeface="Open Sans"/>
                  <a:cs typeface="Open Sans"/>
                  <a:sym typeface="Open Sans"/>
                </a:rPr>
                <a:t>Invoegen</a:t>
              </a:r>
              <a:endParaRPr sz="1100"/>
            </a:p>
          </p:txBody>
        </p:sp>
      </p:grpSp>
      <p:grpSp>
        <p:nvGrpSpPr>
          <p:cNvPr id="451" name="Google Shape;451;p16"/>
          <p:cNvGrpSpPr/>
          <p:nvPr/>
        </p:nvGrpSpPr>
        <p:grpSpPr>
          <a:xfrm>
            <a:off x="7020886" y="2370180"/>
            <a:ext cx="415350" cy="339975"/>
            <a:chOff x="0" y="0"/>
            <a:chExt cx="553800" cy="453300"/>
          </a:xfrm>
        </p:grpSpPr>
        <p:sp>
          <p:nvSpPr>
            <p:cNvPr id="452" name="Google Shape;452;p16"/>
            <p:cNvSpPr/>
            <p:nvPr/>
          </p:nvSpPr>
          <p:spPr>
            <a:xfrm>
              <a:off x="12740" y="0"/>
              <a:ext cx="528300" cy="4533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453" name="Google Shape;453;p16"/>
            <p:cNvGrpSpPr/>
            <p:nvPr/>
          </p:nvGrpSpPr>
          <p:grpSpPr>
            <a:xfrm>
              <a:off x="140594" y="28208"/>
              <a:ext cx="219959" cy="204638"/>
              <a:chOff x="0" y="0"/>
              <a:chExt cx="219959" cy="204638"/>
            </a:xfrm>
          </p:grpSpPr>
          <p:sp>
            <p:nvSpPr>
              <p:cNvPr id="454" name="Google Shape;454;p16"/>
              <p:cNvSpPr/>
              <p:nvPr/>
            </p:nvSpPr>
            <p:spPr>
              <a:xfrm>
                <a:off x="35063" y="34430"/>
                <a:ext cx="184896" cy="170208"/>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12700">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55" name="Google Shape;455;p16"/>
              <p:cNvSpPr/>
              <p:nvPr/>
            </p:nvSpPr>
            <p:spPr>
              <a:xfrm>
                <a:off x="0" y="0"/>
                <a:ext cx="86022" cy="86022"/>
              </a:xfrm>
              <a:custGeom>
                <a:rect b="b" l="l" r="r" t="t"/>
                <a:pathLst>
                  <a:path extrusionOk="0" h="21600" w="2160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sp>
          <p:nvSpPr>
            <p:cNvPr id="456" name="Google Shape;456;p16"/>
            <p:cNvSpPr txBox="1"/>
            <p:nvPr/>
          </p:nvSpPr>
          <p:spPr>
            <a:xfrm>
              <a:off x="0" y="234928"/>
              <a:ext cx="553800" cy="1950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500"/>
                <a:buFont typeface="Arial"/>
                <a:buNone/>
              </a:pPr>
              <a:r>
                <a:rPr b="0" i="0" lang="nl" sz="500" u="none" cap="none" strike="noStrike">
                  <a:solidFill>
                    <a:srgbClr val="000000"/>
                  </a:solidFill>
                  <a:latin typeface="Arial"/>
                  <a:ea typeface="Arial"/>
                  <a:cs typeface="Arial"/>
                  <a:sym typeface="Arial"/>
                </a:rPr>
                <a:t>Opmerking</a:t>
              </a:r>
              <a:endParaRPr sz="1100"/>
            </a:p>
          </p:txBody>
        </p:sp>
      </p:grpSp>
      <p:grpSp>
        <p:nvGrpSpPr>
          <p:cNvPr id="457" name="Google Shape;457;p16"/>
          <p:cNvGrpSpPr/>
          <p:nvPr/>
        </p:nvGrpSpPr>
        <p:grpSpPr>
          <a:xfrm>
            <a:off x="7029260" y="2796731"/>
            <a:ext cx="1715670" cy="610911"/>
            <a:chOff x="0" y="0"/>
            <a:chExt cx="2287560" cy="814548"/>
          </a:xfrm>
        </p:grpSpPr>
        <p:sp>
          <p:nvSpPr>
            <p:cNvPr id="458" name="Google Shape;458;p16"/>
            <p:cNvSpPr/>
            <p:nvPr/>
          </p:nvSpPr>
          <p:spPr>
            <a:xfrm>
              <a:off x="5160" y="22548"/>
              <a:ext cx="2282400" cy="7920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59" name="Google Shape;459;p16"/>
            <p:cNvSpPr txBox="1"/>
            <p:nvPr/>
          </p:nvSpPr>
          <p:spPr>
            <a:xfrm>
              <a:off x="0" y="0"/>
              <a:ext cx="865500" cy="2361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D1847A"/>
                </a:buClr>
                <a:buSzPts val="700"/>
                <a:buFont typeface="Open Sans"/>
                <a:buNone/>
              </a:pPr>
              <a:r>
                <a:rPr b="0" i="0" lang="nl" sz="700" u="none" cap="none" strike="noStrike">
                  <a:solidFill>
                    <a:srgbClr val="D1847A"/>
                  </a:solidFill>
                  <a:latin typeface="Open Sans"/>
                  <a:ea typeface="Open Sans"/>
                  <a:cs typeface="Open Sans"/>
                  <a:sym typeface="Open Sans"/>
                </a:rPr>
                <a:t>Opmerkingen</a:t>
              </a:r>
              <a:endParaRPr sz="1100"/>
            </a:p>
          </p:txBody>
        </p:sp>
        <p:grpSp>
          <p:nvGrpSpPr>
            <p:cNvPr id="460" name="Google Shape;460;p16"/>
            <p:cNvGrpSpPr/>
            <p:nvPr/>
          </p:nvGrpSpPr>
          <p:grpSpPr>
            <a:xfrm>
              <a:off x="165981" y="239848"/>
              <a:ext cx="449030" cy="120195"/>
              <a:chOff x="0" y="0"/>
              <a:chExt cx="449030" cy="120195"/>
            </a:xfrm>
          </p:grpSpPr>
          <p:sp>
            <p:nvSpPr>
              <p:cNvPr id="461" name="Google Shape;461;p16"/>
              <p:cNvSpPr/>
              <p:nvPr/>
            </p:nvSpPr>
            <p:spPr>
              <a:xfrm>
                <a:off x="0" y="9195"/>
                <a:ext cx="427500" cy="1110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62" name="Google Shape;462;p16"/>
              <p:cNvSpPr txBox="1"/>
              <p:nvPr/>
            </p:nvSpPr>
            <p:spPr>
              <a:xfrm>
                <a:off x="151130" y="0"/>
                <a:ext cx="297900" cy="822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Open Sans"/>
                  <a:buNone/>
                </a:pPr>
                <a:r>
                  <a:rPr b="0" i="0" lang="nl" sz="400" u="none" cap="none" strike="noStrike">
                    <a:solidFill>
                      <a:srgbClr val="000000"/>
                    </a:solidFill>
                    <a:latin typeface="Open Sans"/>
                    <a:ea typeface="Open Sans"/>
                    <a:cs typeface="Open Sans"/>
                    <a:sym typeface="Open Sans"/>
                  </a:rPr>
                  <a:t>Nieuwe</a:t>
                </a:r>
                <a:endParaRPr sz="1100"/>
              </a:p>
            </p:txBody>
          </p:sp>
          <p:grpSp>
            <p:nvGrpSpPr>
              <p:cNvPr id="463" name="Google Shape;463;p16"/>
              <p:cNvGrpSpPr/>
              <p:nvPr/>
            </p:nvGrpSpPr>
            <p:grpSpPr>
              <a:xfrm>
                <a:off x="37639" y="18858"/>
                <a:ext cx="89547" cy="70112"/>
                <a:chOff x="0" y="0"/>
                <a:chExt cx="89547" cy="70112"/>
              </a:xfrm>
            </p:grpSpPr>
            <p:sp>
              <p:nvSpPr>
                <p:cNvPr id="464" name="Google Shape;464;p16"/>
                <p:cNvSpPr/>
                <p:nvPr/>
              </p:nvSpPr>
              <p:spPr>
                <a:xfrm>
                  <a:off x="14271" y="11792"/>
                  <a:ext cx="75276" cy="58320"/>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65" name="Google Shape;465;p16"/>
                <p:cNvSpPr/>
                <p:nvPr/>
              </p:nvSpPr>
              <p:spPr>
                <a:xfrm>
                  <a:off x="0" y="0"/>
                  <a:ext cx="34992" cy="29484"/>
                </a:xfrm>
                <a:custGeom>
                  <a:rect b="b" l="l" r="r" t="t"/>
                  <a:pathLst>
                    <a:path extrusionOk="0" h="21600" w="2160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cap="flat" cmpd="sng" w="9525">
                  <a:solidFill>
                    <a:srgbClr val="FFFFF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grpSp>
        <p:grpSp>
          <p:nvGrpSpPr>
            <p:cNvPr id="466" name="Google Shape;466;p16"/>
            <p:cNvGrpSpPr/>
            <p:nvPr/>
          </p:nvGrpSpPr>
          <p:grpSpPr>
            <a:xfrm>
              <a:off x="1826854" y="249043"/>
              <a:ext cx="126900" cy="111000"/>
              <a:chOff x="0" y="-1"/>
              <a:chExt cx="126900" cy="111000"/>
            </a:xfrm>
          </p:grpSpPr>
          <p:sp>
            <p:nvSpPr>
              <p:cNvPr id="467" name="Google Shape;467;p16"/>
              <p:cNvSpPr/>
              <p:nvPr/>
            </p:nvSpPr>
            <p:spPr>
              <a:xfrm>
                <a:off x="0" y="-1"/>
                <a:ext cx="126900" cy="1110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68" name="Google Shape;468;p16"/>
              <p:cNvSpPr/>
              <p:nvPr/>
            </p:nvSpPr>
            <p:spPr>
              <a:xfrm>
                <a:off x="30236" y="30230"/>
                <a:ext cx="75276" cy="58320"/>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469" name="Google Shape;469;p16"/>
              <p:cNvGrpSpPr/>
              <p:nvPr/>
            </p:nvGrpSpPr>
            <p:grpSpPr>
              <a:xfrm>
                <a:off x="11548" y="17873"/>
                <a:ext cx="44150" cy="30900"/>
                <a:chOff x="-63" y="-135"/>
                <a:chExt cx="44150" cy="30900"/>
              </a:xfrm>
            </p:grpSpPr>
            <p:sp>
              <p:nvSpPr>
                <p:cNvPr id="470" name="Google Shape;470;p16"/>
                <p:cNvSpPr/>
                <p:nvPr/>
              </p:nvSpPr>
              <p:spPr>
                <a:xfrm>
                  <a:off x="14087" y="9032"/>
                  <a:ext cx="30000" cy="12600"/>
                </a:xfrm>
                <a:prstGeom prst="rect">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71" name="Google Shape;471;p16"/>
                <p:cNvSpPr/>
                <p:nvPr/>
              </p:nvSpPr>
              <p:spPr>
                <a:xfrm rot="10800000">
                  <a:off x="-63" y="-135"/>
                  <a:ext cx="33300" cy="30900"/>
                </a:xfrm>
                <a:prstGeom prst="chevron">
                  <a:avLst>
                    <a:gd fmla="val 50000" name="adj"/>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grpSp>
        <p:grpSp>
          <p:nvGrpSpPr>
            <p:cNvPr id="472" name="Google Shape;472;p16"/>
            <p:cNvGrpSpPr/>
            <p:nvPr/>
          </p:nvGrpSpPr>
          <p:grpSpPr>
            <a:xfrm>
              <a:off x="2012848" y="249043"/>
              <a:ext cx="126900" cy="111000"/>
              <a:chOff x="0" y="-1"/>
              <a:chExt cx="126900" cy="111000"/>
            </a:xfrm>
          </p:grpSpPr>
          <p:sp>
            <p:nvSpPr>
              <p:cNvPr id="473" name="Google Shape;473;p16"/>
              <p:cNvSpPr/>
              <p:nvPr/>
            </p:nvSpPr>
            <p:spPr>
              <a:xfrm>
                <a:off x="0" y="-1"/>
                <a:ext cx="126900" cy="1110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74" name="Google Shape;474;p16"/>
              <p:cNvSpPr/>
              <p:nvPr/>
            </p:nvSpPr>
            <p:spPr>
              <a:xfrm>
                <a:off x="30236" y="30230"/>
                <a:ext cx="75276" cy="58320"/>
              </a:xfrm>
              <a:custGeom>
                <a:rect b="b" l="l" r="r" t="t"/>
                <a:pathLst>
                  <a:path extrusionOk="0" h="21600" w="2160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475" name="Google Shape;475;p16"/>
              <p:cNvGrpSpPr/>
              <p:nvPr/>
            </p:nvGrpSpPr>
            <p:grpSpPr>
              <a:xfrm>
                <a:off x="25617" y="17873"/>
                <a:ext cx="44149" cy="30900"/>
                <a:chOff x="101" y="-135"/>
                <a:chExt cx="44149" cy="30900"/>
              </a:xfrm>
            </p:grpSpPr>
            <p:sp>
              <p:nvSpPr>
                <p:cNvPr id="476" name="Google Shape;476;p16"/>
                <p:cNvSpPr/>
                <p:nvPr/>
              </p:nvSpPr>
              <p:spPr>
                <a:xfrm flipH="1">
                  <a:off x="101" y="9032"/>
                  <a:ext cx="30000" cy="12600"/>
                </a:xfrm>
                <a:prstGeom prst="rect">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77" name="Google Shape;477;p16"/>
                <p:cNvSpPr/>
                <p:nvPr/>
              </p:nvSpPr>
              <p:spPr>
                <a:xfrm flipH="1" rot="10800000">
                  <a:off x="10950" y="-135"/>
                  <a:ext cx="33300" cy="30900"/>
                </a:xfrm>
                <a:prstGeom prst="chevron">
                  <a:avLst>
                    <a:gd fmla="val 50000" name="adj"/>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grpSp>
        <p:sp>
          <p:nvSpPr>
            <p:cNvPr id="478" name="Google Shape;478;p16"/>
            <p:cNvSpPr/>
            <p:nvPr/>
          </p:nvSpPr>
          <p:spPr>
            <a:xfrm>
              <a:off x="60547" y="414785"/>
              <a:ext cx="2100600" cy="348900"/>
            </a:xfrm>
            <a:prstGeom prst="rect">
              <a:avLst/>
            </a:prstGeom>
            <a:solidFill>
              <a:srgbClr val="F0F0F0"/>
            </a:solidFill>
            <a:ln cap="flat" cmpd="sng" w="9525">
              <a:solidFill>
                <a:srgbClr val="D1847A"/>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479" name="Google Shape;479;p16"/>
            <p:cNvGrpSpPr/>
            <p:nvPr/>
          </p:nvGrpSpPr>
          <p:grpSpPr>
            <a:xfrm>
              <a:off x="301538" y="553379"/>
              <a:ext cx="1783200" cy="140100"/>
              <a:chOff x="-1" y="-1"/>
              <a:chExt cx="1783200" cy="140100"/>
            </a:xfrm>
          </p:grpSpPr>
          <p:sp>
            <p:nvSpPr>
              <p:cNvPr id="480" name="Google Shape;480;p16"/>
              <p:cNvSpPr/>
              <p:nvPr/>
            </p:nvSpPr>
            <p:spPr>
              <a:xfrm>
                <a:off x="-1" y="-1"/>
                <a:ext cx="1783200" cy="1401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81" name="Google Shape;481;p16"/>
              <p:cNvSpPr txBox="1"/>
              <p:nvPr/>
            </p:nvSpPr>
            <p:spPr>
              <a:xfrm>
                <a:off x="3174" y="3174"/>
                <a:ext cx="1776900" cy="97800"/>
              </a:xfrm>
              <a:prstGeom prst="rect">
                <a:avLst/>
              </a:prstGeom>
              <a:noFill/>
              <a:ln>
                <a:noFill/>
              </a:ln>
            </p:spPr>
            <p:txBody>
              <a:bodyPr anchorCtr="0" anchor="t" bIns="13500" lIns="13500" spcFirstLastPara="1" rIns="13500" wrap="square" tIns="13500">
                <a:spAutoFit/>
              </a:bodyPr>
              <a:lstStyle/>
              <a:p>
                <a:pPr indent="0" lvl="0" marL="0" marR="0" rtl="0" algn="l">
                  <a:lnSpc>
                    <a:spcPct val="100000"/>
                  </a:lnSpc>
                  <a:spcBef>
                    <a:spcPts val="0"/>
                  </a:spcBef>
                  <a:spcAft>
                    <a:spcPts val="0"/>
                  </a:spcAft>
                  <a:buClr>
                    <a:srgbClr val="000000"/>
                  </a:buClr>
                  <a:buSzPts val="300"/>
                  <a:buFont typeface="Open Sans"/>
                  <a:buNone/>
                </a:pPr>
                <a:r>
                  <a:rPr b="0" i="0" lang="nl" sz="300" u="none" cap="none" strike="noStrike">
                    <a:solidFill>
                      <a:srgbClr val="000000"/>
                    </a:solidFill>
                    <a:latin typeface="Open Sans"/>
                    <a:ea typeface="Open Sans"/>
                    <a:cs typeface="Open Sans"/>
                    <a:sym typeface="Open Sans"/>
                  </a:rPr>
                  <a:t>&lt;typ hier uw opmerking&gt;</a:t>
                </a:r>
                <a:endParaRPr sz="1100"/>
              </a:p>
            </p:txBody>
          </p:sp>
        </p:grpSp>
        <p:sp>
          <p:nvSpPr>
            <p:cNvPr id="482" name="Google Shape;482;p16"/>
            <p:cNvSpPr/>
            <p:nvPr/>
          </p:nvSpPr>
          <p:spPr>
            <a:xfrm flipH="1">
              <a:off x="98431" y="458184"/>
              <a:ext cx="33210" cy="27972"/>
            </a:xfrm>
            <a:custGeom>
              <a:rect b="b" l="l" r="r" t="t"/>
              <a:pathLst>
                <a:path extrusionOk="0" h="21600" w="21600">
                  <a:moveTo>
                    <a:pt x="0" y="21600"/>
                  </a:moveTo>
                  <a:lnTo>
                    <a:pt x="21600" y="21600"/>
                  </a:lnTo>
                  <a:lnTo>
                    <a:pt x="0" y="0"/>
                  </a:lnTo>
                  <a:close/>
                </a:path>
              </a:pathLst>
            </a:custGeom>
            <a:solidFill>
              <a:srgbClr val="000000"/>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83" name="Google Shape;483;p16"/>
            <p:cNvSpPr txBox="1"/>
            <p:nvPr/>
          </p:nvSpPr>
          <p:spPr>
            <a:xfrm>
              <a:off x="161044" y="415924"/>
              <a:ext cx="451200" cy="615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300"/>
                <a:buFont typeface="Open Sans"/>
                <a:buNone/>
              </a:pPr>
              <a:r>
                <a:rPr b="1" i="0" lang="nl" sz="300" u="none" cap="none" strike="noStrike">
                  <a:solidFill>
                    <a:srgbClr val="000000"/>
                  </a:solidFill>
                  <a:latin typeface="Open Sans"/>
                  <a:ea typeface="Open Sans"/>
                  <a:cs typeface="Open Sans"/>
                  <a:sym typeface="Open Sans"/>
                </a:rPr>
                <a:t>Gebruiker 01</a:t>
              </a:r>
              <a:endParaRPr sz="1100"/>
            </a:p>
          </p:txBody>
        </p:sp>
        <p:sp>
          <p:nvSpPr>
            <p:cNvPr id="484" name="Google Shape;484;p16"/>
            <p:cNvSpPr txBox="1"/>
            <p:nvPr/>
          </p:nvSpPr>
          <p:spPr>
            <a:xfrm>
              <a:off x="571194" y="412999"/>
              <a:ext cx="873000" cy="822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400"/>
                <a:buFont typeface="Open Sans"/>
                <a:buNone/>
              </a:pPr>
              <a:r>
                <a:rPr b="0" i="0" lang="nl" sz="400" u="none" cap="none" strike="noStrike">
                  <a:solidFill>
                    <a:srgbClr val="000000"/>
                  </a:solidFill>
                  <a:latin typeface="Open Sans"/>
                  <a:ea typeface="Open Sans"/>
                  <a:cs typeface="Open Sans"/>
                  <a:sym typeface="Open Sans"/>
                </a:rPr>
                <a:t>Een paar seconden geleden</a:t>
              </a:r>
              <a:endParaRPr sz="1100"/>
            </a:p>
          </p:txBody>
        </p:sp>
        <p:grpSp>
          <p:nvGrpSpPr>
            <p:cNvPr id="485" name="Google Shape;485;p16"/>
            <p:cNvGrpSpPr/>
            <p:nvPr/>
          </p:nvGrpSpPr>
          <p:grpSpPr>
            <a:xfrm>
              <a:off x="131640" y="528165"/>
              <a:ext cx="142200" cy="132336"/>
              <a:chOff x="0" y="0"/>
              <a:chExt cx="142200" cy="132336"/>
            </a:xfrm>
          </p:grpSpPr>
          <p:sp>
            <p:nvSpPr>
              <p:cNvPr id="486" name="Google Shape;486;p16"/>
              <p:cNvSpPr/>
              <p:nvPr/>
            </p:nvSpPr>
            <p:spPr>
              <a:xfrm>
                <a:off x="0" y="12636"/>
                <a:ext cx="142200" cy="119700"/>
              </a:xfrm>
              <a:prstGeom prst="ellipse">
                <a:avLst/>
              </a:prstGeom>
              <a:solidFill>
                <a:srgbClr val="D4D4D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487" name="Google Shape;487;p16"/>
              <p:cNvSpPr txBox="1"/>
              <p:nvPr/>
            </p:nvSpPr>
            <p:spPr>
              <a:xfrm>
                <a:off x="7640" y="0"/>
                <a:ext cx="126900" cy="82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8C8F92"/>
                  </a:buClr>
                  <a:buSzPts val="400"/>
                  <a:buFont typeface="Open Sans"/>
                  <a:buNone/>
                </a:pPr>
                <a:r>
                  <a:rPr b="0" i="0" lang="nl" sz="400" u="none" cap="none" strike="noStrike">
                    <a:solidFill>
                      <a:srgbClr val="8C8F92"/>
                    </a:solidFill>
                    <a:latin typeface="Open Sans"/>
                    <a:ea typeface="Open Sans"/>
                    <a:cs typeface="Open Sans"/>
                    <a:sym typeface="Open Sans"/>
                  </a:rPr>
                  <a:t>AA</a:t>
                </a:r>
                <a:endParaRPr sz="1100"/>
              </a:p>
            </p:txBody>
          </p:sp>
        </p:grpSp>
      </p:grpSp>
      <p:grpSp>
        <p:nvGrpSpPr>
          <p:cNvPr id="488" name="Google Shape;488;p16"/>
          <p:cNvGrpSpPr/>
          <p:nvPr/>
        </p:nvGrpSpPr>
        <p:grpSpPr>
          <a:xfrm>
            <a:off x="6930531" y="3484292"/>
            <a:ext cx="353700" cy="331425"/>
            <a:chOff x="0" y="-1"/>
            <a:chExt cx="471600" cy="441900"/>
          </a:xfrm>
        </p:grpSpPr>
        <p:sp>
          <p:nvSpPr>
            <p:cNvPr id="489" name="Google Shape;489;p16"/>
            <p:cNvSpPr/>
            <p:nvPr/>
          </p:nvSpPr>
          <p:spPr>
            <a:xfrm>
              <a:off x="0" y="-1"/>
              <a:ext cx="471600" cy="4419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90" name="Google Shape;490;p16"/>
            <p:cNvSpPr/>
            <p:nvPr/>
          </p:nvSpPr>
          <p:spPr>
            <a:xfrm>
              <a:off x="111808" y="121131"/>
              <a:ext cx="246456" cy="226908"/>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cap="flat" cmpd="sng" w="12700">
              <a:solidFill>
                <a:srgbClr val="D97068"/>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sp>
        <p:nvSpPr>
          <p:cNvPr id="491" name="Google Shape;491;p16"/>
          <p:cNvSpPr txBox="1"/>
          <p:nvPr/>
        </p:nvSpPr>
        <p:spPr>
          <a:xfrm>
            <a:off x="1259346" y="4059323"/>
            <a:ext cx="4321200" cy="677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211F26"/>
              </a:buClr>
              <a:buSzPts val="1100"/>
              <a:buFont typeface="Quattrocento Sans"/>
              <a:buNone/>
            </a:pPr>
            <a:r>
              <a:rPr b="0" i="0" lang="nl" sz="1100" u="none" cap="none" strike="noStrike">
                <a:solidFill>
                  <a:srgbClr val="211F26"/>
                </a:solidFill>
                <a:latin typeface="Quattrocento Sans"/>
                <a:ea typeface="Quattrocento Sans"/>
                <a:cs typeface="Quattrocento Sans"/>
                <a:sym typeface="Quattrocento Sans"/>
              </a:rPr>
              <a:t>Wanneer het venster voor opmerkingen is geopend zijn in de rechter bovenhoek twee knopjes zichtbaar. Met het linker knopje verplaats je je naar de vorige opmerking in de presentatie en met het rechter knopje verplaats je je naar de volgende opmerking.</a:t>
            </a:r>
            <a:endParaRPr sz="1100"/>
          </a:p>
        </p:txBody>
      </p:sp>
      <p:grpSp>
        <p:nvGrpSpPr>
          <p:cNvPr id="492" name="Google Shape;492;p16"/>
          <p:cNvGrpSpPr/>
          <p:nvPr/>
        </p:nvGrpSpPr>
        <p:grpSpPr>
          <a:xfrm>
            <a:off x="6211900" y="4059322"/>
            <a:ext cx="216000" cy="216000"/>
            <a:chOff x="-1" y="-1"/>
            <a:chExt cx="288000" cy="288000"/>
          </a:xfrm>
        </p:grpSpPr>
        <p:sp>
          <p:nvSpPr>
            <p:cNvPr id="493" name="Google Shape;493;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sp>
          <p:nvSpPr>
            <p:cNvPr id="494" name="Google Shape;494;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5</a:t>
              </a:r>
              <a:endParaRPr sz="1100"/>
            </a:p>
          </p:txBody>
        </p:sp>
      </p:grpSp>
      <p:grpSp>
        <p:nvGrpSpPr>
          <p:cNvPr id="495" name="Google Shape;495;p16"/>
          <p:cNvGrpSpPr/>
          <p:nvPr/>
        </p:nvGrpSpPr>
        <p:grpSpPr>
          <a:xfrm>
            <a:off x="6740516" y="4059322"/>
            <a:ext cx="309150" cy="322200"/>
            <a:chOff x="-1" y="-1"/>
            <a:chExt cx="412200" cy="429600"/>
          </a:xfrm>
        </p:grpSpPr>
        <p:sp>
          <p:nvSpPr>
            <p:cNvPr id="496" name="Google Shape;496;p16"/>
            <p:cNvSpPr/>
            <p:nvPr/>
          </p:nvSpPr>
          <p:spPr>
            <a:xfrm>
              <a:off x="-1" y="-1"/>
              <a:ext cx="412200" cy="4296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497" name="Google Shape;497;p16"/>
            <p:cNvSpPr/>
            <p:nvPr/>
          </p:nvSpPr>
          <p:spPr>
            <a:xfrm>
              <a:off x="98340" y="116842"/>
              <a:ext cx="244728" cy="225288"/>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498" name="Google Shape;498;p16"/>
            <p:cNvGrpSpPr/>
            <p:nvPr/>
          </p:nvGrpSpPr>
          <p:grpSpPr>
            <a:xfrm>
              <a:off x="37860" y="69708"/>
              <a:ext cx="143521" cy="118800"/>
              <a:chOff x="95" y="106"/>
              <a:chExt cx="143521" cy="118800"/>
            </a:xfrm>
          </p:grpSpPr>
          <p:sp>
            <p:nvSpPr>
              <p:cNvPr id="499" name="Google Shape;499;p16"/>
              <p:cNvSpPr/>
              <p:nvPr/>
            </p:nvSpPr>
            <p:spPr>
              <a:xfrm>
                <a:off x="45816" y="35229"/>
                <a:ext cx="97800" cy="48300"/>
              </a:xfrm>
              <a:prstGeom prst="rect">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500" name="Google Shape;500;p16"/>
              <p:cNvSpPr/>
              <p:nvPr/>
            </p:nvSpPr>
            <p:spPr>
              <a:xfrm rot="10800000">
                <a:off x="95" y="106"/>
                <a:ext cx="108000" cy="118800"/>
              </a:xfrm>
              <a:prstGeom prst="chevron">
                <a:avLst>
                  <a:gd fmla="val 50000" name="adj"/>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grpSp>
      <p:grpSp>
        <p:nvGrpSpPr>
          <p:cNvPr id="501" name="Google Shape;501;p16"/>
          <p:cNvGrpSpPr/>
          <p:nvPr/>
        </p:nvGrpSpPr>
        <p:grpSpPr>
          <a:xfrm>
            <a:off x="7137050" y="4059322"/>
            <a:ext cx="309150" cy="322200"/>
            <a:chOff x="-1" y="-1"/>
            <a:chExt cx="412200" cy="429600"/>
          </a:xfrm>
        </p:grpSpPr>
        <p:sp>
          <p:nvSpPr>
            <p:cNvPr id="502" name="Google Shape;502;p16"/>
            <p:cNvSpPr/>
            <p:nvPr/>
          </p:nvSpPr>
          <p:spPr>
            <a:xfrm>
              <a:off x="-1" y="-1"/>
              <a:ext cx="412200" cy="429600"/>
            </a:xfrm>
            <a:prstGeom prst="rect">
              <a:avLst/>
            </a:prstGeom>
            <a:solidFill>
              <a:srgbClr val="FFFFFF"/>
            </a:solidFill>
            <a:ln cap="flat" cmpd="sng" w="9525">
              <a:solidFill>
                <a:srgbClr val="D2D2D2"/>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503" name="Google Shape;503;p16"/>
            <p:cNvSpPr/>
            <p:nvPr/>
          </p:nvSpPr>
          <p:spPr>
            <a:xfrm>
              <a:off x="98340" y="116842"/>
              <a:ext cx="244728" cy="225288"/>
            </a:xfrm>
            <a:custGeom>
              <a:rect b="b" l="l" r="r" t="t"/>
              <a:pathLst>
                <a:path extrusionOk="0" h="21600" w="2160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cap="flat" cmpd="sng" w="9525">
              <a:solidFill>
                <a:srgbClr val="B7B4B3"/>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nvGrpSpPr>
            <p:cNvPr id="504" name="Google Shape;504;p16"/>
            <p:cNvGrpSpPr/>
            <p:nvPr/>
          </p:nvGrpSpPr>
          <p:grpSpPr>
            <a:xfrm>
              <a:off x="83083" y="69708"/>
              <a:ext cx="143521" cy="118800"/>
              <a:chOff x="95" y="106"/>
              <a:chExt cx="143521" cy="118800"/>
            </a:xfrm>
          </p:grpSpPr>
          <p:sp>
            <p:nvSpPr>
              <p:cNvPr id="505" name="Google Shape;505;p16"/>
              <p:cNvSpPr/>
              <p:nvPr/>
            </p:nvSpPr>
            <p:spPr>
              <a:xfrm flipH="1">
                <a:off x="95" y="35229"/>
                <a:ext cx="97800" cy="48300"/>
              </a:xfrm>
              <a:prstGeom prst="rect">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sp>
            <p:nvSpPr>
              <p:cNvPr id="506" name="Google Shape;506;p16"/>
              <p:cNvSpPr/>
              <p:nvPr/>
            </p:nvSpPr>
            <p:spPr>
              <a:xfrm flipH="1" rot="10800000">
                <a:off x="35616" y="106"/>
                <a:ext cx="108000" cy="118800"/>
              </a:xfrm>
              <a:prstGeom prst="chevron">
                <a:avLst>
                  <a:gd fmla="val 50000" name="adj"/>
                </a:avLst>
              </a:prstGeom>
              <a:solidFill>
                <a:srgbClr val="5281AE"/>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000000"/>
                  </a:solidFill>
                  <a:latin typeface="Arial"/>
                  <a:ea typeface="Arial"/>
                  <a:cs typeface="Arial"/>
                  <a:sym typeface="Arial"/>
                </a:endParaRPr>
              </a:p>
            </p:txBody>
          </p:sp>
        </p:grpSp>
      </p:grpSp>
      <p:grpSp>
        <p:nvGrpSpPr>
          <p:cNvPr id="507" name="Google Shape;507;p16"/>
          <p:cNvGrpSpPr/>
          <p:nvPr/>
        </p:nvGrpSpPr>
        <p:grpSpPr>
          <a:xfrm>
            <a:off x="6572183" y="1986214"/>
            <a:ext cx="216000" cy="216000"/>
            <a:chOff x="-1" y="-1"/>
            <a:chExt cx="288000" cy="288000"/>
          </a:xfrm>
        </p:grpSpPr>
        <p:sp>
          <p:nvSpPr>
            <p:cNvPr id="508" name="Google Shape;508;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09" name="Google Shape;509;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1</a:t>
              </a:r>
              <a:endParaRPr sz="1100"/>
            </a:p>
          </p:txBody>
        </p:sp>
      </p:grpSp>
      <p:grpSp>
        <p:nvGrpSpPr>
          <p:cNvPr id="510" name="Google Shape;510;p16"/>
          <p:cNvGrpSpPr/>
          <p:nvPr/>
        </p:nvGrpSpPr>
        <p:grpSpPr>
          <a:xfrm>
            <a:off x="6555863" y="2813641"/>
            <a:ext cx="216000" cy="216000"/>
            <a:chOff x="-1" y="-1"/>
            <a:chExt cx="288000" cy="288000"/>
          </a:xfrm>
        </p:grpSpPr>
        <p:sp>
          <p:nvSpPr>
            <p:cNvPr id="511" name="Google Shape;511;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12" name="Google Shape;512;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3</a:t>
              </a:r>
              <a:endParaRPr sz="1100"/>
            </a:p>
          </p:txBody>
        </p:sp>
      </p:grpSp>
      <p:grpSp>
        <p:nvGrpSpPr>
          <p:cNvPr id="513" name="Google Shape;513;p16"/>
          <p:cNvGrpSpPr/>
          <p:nvPr/>
        </p:nvGrpSpPr>
        <p:grpSpPr>
          <a:xfrm>
            <a:off x="6428639" y="3484294"/>
            <a:ext cx="216000" cy="216000"/>
            <a:chOff x="-1" y="-1"/>
            <a:chExt cx="288000" cy="288000"/>
          </a:xfrm>
        </p:grpSpPr>
        <p:sp>
          <p:nvSpPr>
            <p:cNvPr id="514" name="Google Shape;514;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15" name="Google Shape;515;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4</a:t>
              </a:r>
              <a:endParaRPr sz="1100"/>
            </a:p>
          </p:txBody>
        </p:sp>
      </p:grpSp>
      <p:grpSp>
        <p:nvGrpSpPr>
          <p:cNvPr id="516" name="Google Shape;516;p16"/>
          <p:cNvGrpSpPr/>
          <p:nvPr/>
        </p:nvGrpSpPr>
        <p:grpSpPr>
          <a:xfrm>
            <a:off x="6580394" y="2370179"/>
            <a:ext cx="216000" cy="216000"/>
            <a:chOff x="-1" y="-1"/>
            <a:chExt cx="288000" cy="288000"/>
          </a:xfrm>
        </p:grpSpPr>
        <p:sp>
          <p:nvSpPr>
            <p:cNvPr id="517" name="Google Shape;517;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18" name="Google Shape;518;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2</a:t>
              </a:r>
              <a:endParaRPr sz="1100"/>
            </a:p>
          </p:txBody>
        </p:sp>
      </p:grpSp>
      <p:grpSp>
        <p:nvGrpSpPr>
          <p:cNvPr id="519" name="Google Shape;519;p16"/>
          <p:cNvGrpSpPr/>
          <p:nvPr/>
        </p:nvGrpSpPr>
        <p:grpSpPr>
          <a:xfrm>
            <a:off x="911570" y="4059322"/>
            <a:ext cx="216000" cy="216000"/>
            <a:chOff x="-1" y="-1"/>
            <a:chExt cx="288000" cy="288000"/>
          </a:xfrm>
        </p:grpSpPr>
        <p:sp>
          <p:nvSpPr>
            <p:cNvPr id="520" name="Google Shape;520;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Quattrocento Sans"/>
                <a:buNone/>
              </a:pPr>
              <a:r>
                <a:t/>
              </a:r>
              <a:endParaRPr b="0" i="0" sz="1400" u="none" cap="none" strike="noStrike">
                <a:solidFill>
                  <a:srgbClr val="000000"/>
                </a:solidFill>
                <a:latin typeface="Arial"/>
                <a:ea typeface="Arial"/>
                <a:cs typeface="Arial"/>
                <a:sym typeface="Arial"/>
              </a:endParaRPr>
            </a:p>
          </p:txBody>
        </p:sp>
        <p:sp>
          <p:nvSpPr>
            <p:cNvPr id="521" name="Google Shape;521;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5</a:t>
              </a:r>
              <a:endParaRPr sz="1100"/>
            </a:p>
          </p:txBody>
        </p:sp>
      </p:grpSp>
      <p:grpSp>
        <p:nvGrpSpPr>
          <p:cNvPr id="522" name="Google Shape;522;p16"/>
          <p:cNvGrpSpPr/>
          <p:nvPr/>
        </p:nvGrpSpPr>
        <p:grpSpPr>
          <a:xfrm>
            <a:off x="911570" y="1986214"/>
            <a:ext cx="216000" cy="216000"/>
            <a:chOff x="-1" y="-1"/>
            <a:chExt cx="288000" cy="288000"/>
          </a:xfrm>
        </p:grpSpPr>
        <p:sp>
          <p:nvSpPr>
            <p:cNvPr id="523" name="Google Shape;523;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24" name="Google Shape;524;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1</a:t>
              </a:r>
              <a:endParaRPr sz="1100"/>
            </a:p>
          </p:txBody>
        </p:sp>
      </p:grpSp>
      <p:grpSp>
        <p:nvGrpSpPr>
          <p:cNvPr id="525" name="Google Shape;525;p16"/>
          <p:cNvGrpSpPr/>
          <p:nvPr/>
        </p:nvGrpSpPr>
        <p:grpSpPr>
          <a:xfrm>
            <a:off x="911570" y="2813641"/>
            <a:ext cx="216000" cy="216000"/>
            <a:chOff x="-1" y="-1"/>
            <a:chExt cx="288000" cy="288000"/>
          </a:xfrm>
        </p:grpSpPr>
        <p:sp>
          <p:nvSpPr>
            <p:cNvPr id="526" name="Google Shape;526;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27" name="Google Shape;527;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3</a:t>
              </a:r>
              <a:endParaRPr sz="1100"/>
            </a:p>
          </p:txBody>
        </p:sp>
      </p:grpSp>
      <p:grpSp>
        <p:nvGrpSpPr>
          <p:cNvPr id="528" name="Google Shape;528;p16"/>
          <p:cNvGrpSpPr/>
          <p:nvPr/>
        </p:nvGrpSpPr>
        <p:grpSpPr>
          <a:xfrm>
            <a:off x="911570" y="3484294"/>
            <a:ext cx="216000" cy="216000"/>
            <a:chOff x="-1" y="-1"/>
            <a:chExt cx="288000" cy="288000"/>
          </a:xfrm>
        </p:grpSpPr>
        <p:sp>
          <p:nvSpPr>
            <p:cNvPr id="529" name="Google Shape;529;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30" name="Google Shape;530;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4</a:t>
              </a:r>
              <a:endParaRPr sz="1100"/>
            </a:p>
          </p:txBody>
        </p:sp>
      </p:grpSp>
      <p:grpSp>
        <p:nvGrpSpPr>
          <p:cNvPr id="531" name="Google Shape;531;p16"/>
          <p:cNvGrpSpPr/>
          <p:nvPr/>
        </p:nvGrpSpPr>
        <p:grpSpPr>
          <a:xfrm>
            <a:off x="911570" y="2370179"/>
            <a:ext cx="216000" cy="216000"/>
            <a:chOff x="-1" y="-1"/>
            <a:chExt cx="288000" cy="288000"/>
          </a:xfrm>
        </p:grpSpPr>
        <p:sp>
          <p:nvSpPr>
            <p:cNvPr id="532" name="Google Shape;532;p16"/>
            <p:cNvSpPr/>
            <p:nvPr/>
          </p:nvSpPr>
          <p:spPr>
            <a:xfrm>
              <a:off x="-1" y="-1"/>
              <a:ext cx="288000" cy="288000"/>
            </a:xfrm>
            <a:prstGeom prst="ellipse">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80000"/>
                </a:lnSpc>
                <a:spcBef>
                  <a:spcPts val="0"/>
                </a:spcBef>
                <a:spcAft>
                  <a:spcPts val="0"/>
                </a:spcAft>
                <a:buClr>
                  <a:srgbClr val="FFFFFF"/>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33" name="Google Shape;533;p16"/>
            <p:cNvSpPr txBox="1"/>
            <p:nvPr/>
          </p:nvSpPr>
          <p:spPr>
            <a:xfrm>
              <a:off x="42180" y="55116"/>
              <a:ext cx="203700" cy="131400"/>
            </a:xfrm>
            <a:prstGeom prst="rect">
              <a:avLst/>
            </a:prstGeom>
            <a:noFill/>
            <a:ln>
              <a:noFill/>
            </a:ln>
          </p:spPr>
          <p:txBody>
            <a:bodyPr anchorCtr="0" anchor="ctr" bIns="0" lIns="0" spcFirstLastPara="1" rIns="0" wrap="square" tIns="0">
              <a:spAutoFit/>
            </a:bodyPr>
            <a:lstStyle/>
            <a:p>
              <a:pPr indent="0" lvl="0" marL="0" marR="0" rtl="0" algn="ctr">
                <a:lnSpc>
                  <a:spcPct val="80000"/>
                </a:lnSpc>
                <a:spcBef>
                  <a:spcPts val="0"/>
                </a:spcBef>
                <a:spcAft>
                  <a:spcPts val="0"/>
                </a:spcAft>
                <a:buClr>
                  <a:srgbClr val="FFFFFF"/>
                </a:buClr>
                <a:buSzPts val="800"/>
                <a:buFont typeface="Quattrocento Sans"/>
                <a:buNone/>
              </a:pPr>
              <a:r>
                <a:rPr b="1" i="0" lang="nl" sz="800" u="none" cap="none" strike="noStrike">
                  <a:solidFill>
                    <a:srgbClr val="FFFFFF"/>
                  </a:solidFill>
                  <a:latin typeface="Quattrocento Sans"/>
                  <a:ea typeface="Quattrocento Sans"/>
                  <a:cs typeface="Quattrocento Sans"/>
                  <a:sym typeface="Quattrocento Sans"/>
                </a:rPr>
                <a:t>2</a:t>
              </a:r>
              <a:endParaRPr sz="1100"/>
            </a:p>
          </p:txBody>
        </p:sp>
      </p:grpSp>
      <p:sp>
        <p:nvSpPr>
          <p:cNvPr id="534" name="Google Shape;534;p16">
            <a:hlinkClick r:id="rId3"/>
          </p:cNvPr>
          <p:cNvSpPr/>
          <p:nvPr/>
        </p:nvSpPr>
        <p:spPr>
          <a:xfrm>
            <a:off x="-1" y="0"/>
            <a:ext cx="998100" cy="825600"/>
          </a:xfrm>
          <a:prstGeom prst="rect">
            <a:avLst/>
          </a:prstGeom>
          <a:solidFill>
            <a:srgbClr val="4472C4">
              <a:alpha val="0"/>
            </a:srgbClr>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211F26"/>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535" name="Google Shape;535;p16"/>
          <p:cNvSpPr txBox="1"/>
          <p:nvPr>
            <p:ph idx="12" type="sldNum"/>
          </p:nvPr>
        </p:nvSpPr>
        <p:spPr>
          <a:xfrm>
            <a:off x="4419600" y="4629150"/>
            <a:ext cx="21336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grpSp>
        <p:nvGrpSpPr>
          <p:cNvPr id="536" name="Google Shape;536;p16"/>
          <p:cNvGrpSpPr/>
          <p:nvPr/>
        </p:nvGrpSpPr>
        <p:grpSpPr>
          <a:xfrm>
            <a:off x="2236882" y="-965124"/>
            <a:ext cx="5143526" cy="444797"/>
            <a:chOff x="2982510" y="-1286831"/>
            <a:chExt cx="6858035" cy="593063"/>
          </a:xfrm>
        </p:grpSpPr>
        <p:sp>
          <p:nvSpPr>
            <p:cNvPr id="537" name="Google Shape;537;p16"/>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8" name="Google Shape;538;p16"/>
            <p:cNvGrpSpPr/>
            <p:nvPr/>
          </p:nvGrpSpPr>
          <p:grpSpPr>
            <a:xfrm>
              <a:off x="2982511" y="-1286831"/>
              <a:ext cx="6227011" cy="211502"/>
              <a:chOff x="0" y="-120"/>
              <a:chExt cx="6227011" cy="211502"/>
            </a:xfrm>
          </p:grpSpPr>
          <p:sp>
            <p:nvSpPr>
              <p:cNvPr id="539" name="Google Shape;539;p16"/>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6"/>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6"/>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6"/>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6"/>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6"/>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6"/>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6"/>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16"/>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0" name="Shape 550"/>
        <p:cNvGrpSpPr/>
        <p:nvPr/>
      </p:nvGrpSpPr>
      <p:grpSpPr>
        <a:xfrm>
          <a:off x="0" y="0"/>
          <a:ext cx="0" cy="0"/>
          <a:chOff x="0" y="0"/>
          <a:chExt cx="0" cy="0"/>
        </a:xfrm>
      </p:grpSpPr>
      <p:sp>
        <p:nvSpPr>
          <p:cNvPr id="551" name="Google Shape;551;p1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2" name="Google Shape;552;p1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900"/>
              </a:spcBef>
              <a:spcAft>
                <a:spcPts val="0"/>
              </a:spcAft>
              <a:buSzPts val="2800"/>
              <a:buNone/>
              <a:defRPr sz="2800"/>
            </a:lvl1pPr>
            <a:lvl2pPr lvl="1" rtl="0" algn="ctr">
              <a:lnSpc>
                <a:spcPct val="100000"/>
              </a:lnSpc>
              <a:spcBef>
                <a:spcPts val="900"/>
              </a:spcBef>
              <a:spcAft>
                <a:spcPts val="0"/>
              </a:spcAft>
              <a:buSzPts val="2800"/>
              <a:buNone/>
              <a:defRPr sz="2800"/>
            </a:lvl2pPr>
            <a:lvl3pPr lvl="2" rtl="0" algn="ctr">
              <a:lnSpc>
                <a:spcPct val="100000"/>
              </a:lnSpc>
              <a:spcBef>
                <a:spcPts val="900"/>
              </a:spcBef>
              <a:spcAft>
                <a:spcPts val="0"/>
              </a:spcAft>
              <a:buSzPts val="2800"/>
              <a:buNone/>
              <a:defRPr sz="2800"/>
            </a:lvl3pPr>
            <a:lvl4pPr lvl="3" rtl="0" algn="ctr">
              <a:lnSpc>
                <a:spcPct val="100000"/>
              </a:lnSpc>
              <a:spcBef>
                <a:spcPts val="900"/>
              </a:spcBef>
              <a:spcAft>
                <a:spcPts val="0"/>
              </a:spcAft>
              <a:buSzPts val="2800"/>
              <a:buNone/>
              <a:defRPr sz="2800"/>
            </a:lvl4pPr>
            <a:lvl5pPr lvl="4" rtl="0" algn="ctr">
              <a:lnSpc>
                <a:spcPct val="100000"/>
              </a:lnSpc>
              <a:spcBef>
                <a:spcPts val="900"/>
              </a:spcBef>
              <a:spcAft>
                <a:spcPts val="0"/>
              </a:spcAft>
              <a:buSzPts val="2800"/>
              <a:buNone/>
              <a:defRPr sz="2800"/>
            </a:lvl5pPr>
            <a:lvl6pPr lvl="5" rtl="0" algn="ctr">
              <a:lnSpc>
                <a:spcPct val="100000"/>
              </a:lnSpc>
              <a:spcBef>
                <a:spcPts val="900"/>
              </a:spcBef>
              <a:spcAft>
                <a:spcPts val="0"/>
              </a:spcAft>
              <a:buSzPts val="2800"/>
              <a:buNone/>
              <a:defRPr sz="2800"/>
            </a:lvl6pPr>
            <a:lvl7pPr lvl="6" rtl="0" algn="ctr">
              <a:lnSpc>
                <a:spcPct val="100000"/>
              </a:lnSpc>
              <a:spcBef>
                <a:spcPts val="900"/>
              </a:spcBef>
              <a:spcAft>
                <a:spcPts val="0"/>
              </a:spcAft>
              <a:buSzPts val="2800"/>
              <a:buNone/>
              <a:defRPr sz="2800"/>
            </a:lvl7pPr>
            <a:lvl8pPr lvl="7" rtl="0" algn="ctr">
              <a:lnSpc>
                <a:spcPct val="100000"/>
              </a:lnSpc>
              <a:spcBef>
                <a:spcPts val="900"/>
              </a:spcBef>
              <a:spcAft>
                <a:spcPts val="0"/>
              </a:spcAft>
              <a:buSzPts val="2800"/>
              <a:buNone/>
              <a:defRPr sz="2800"/>
            </a:lvl8pPr>
            <a:lvl9pPr lvl="8" rtl="0" algn="ctr">
              <a:lnSpc>
                <a:spcPct val="100000"/>
              </a:lnSpc>
              <a:spcBef>
                <a:spcPts val="900"/>
              </a:spcBef>
              <a:spcAft>
                <a:spcPts val="0"/>
              </a:spcAft>
              <a:buSzPts val="2800"/>
              <a:buNone/>
              <a:defRPr sz="2800"/>
            </a:lvl9pPr>
          </a:lstStyle>
          <a:p/>
        </p:txBody>
      </p:sp>
      <p:sp>
        <p:nvSpPr>
          <p:cNvPr id="553" name="Google Shape;553;p17"/>
          <p:cNvSpPr txBox="1"/>
          <p:nvPr>
            <p:ph idx="12" type="sldNum"/>
          </p:nvPr>
        </p:nvSpPr>
        <p:spPr>
          <a:xfrm>
            <a:off x="8472458" y="4663217"/>
            <a:ext cx="548700" cy="138600"/>
          </a:xfrm>
          <a:prstGeom prst="rect">
            <a:avLst/>
          </a:prstGeom>
        </p:spPr>
        <p:txBody>
          <a:bodyPr anchorCtr="0" anchor="ctr"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showMasterSp="0" type="tx">
  <p:cSld name="TITLE_AND_BODY">
    <p:spTree>
      <p:nvGrpSpPr>
        <p:cNvPr id="74" name="Shape 74"/>
        <p:cNvGrpSpPr/>
        <p:nvPr/>
      </p:nvGrpSpPr>
      <p:grpSpPr>
        <a:xfrm>
          <a:off x="0" y="0"/>
          <a:ext cx="0" cy="0"/>
          <a:chOff x="0" y="0"/>
          <a:chExt cx="0" cy="0"/>
        </a:xfrm>
      </p:grpSpPr>
      <p:grpSp>
        <p:nvGrpSpPr>
          <p:cNvPr id="75" name="Google Shape;75;p3"/>
          <p:cNvGrpSpPr/>
          <p:nvPr/>
        </p:nvGrpSpPr>
        <p:grpSpPr>
          <a:xfrm>
            <a:off x="523876" y="4413235"/>
            <a:ext cx="1091175" cy="432895"/>
            <a:chOff x="0" y="-1"/>
            <a:chExt cx="1454900" cy="577193"/>
          </a:xfrm>
        </p:grpSpPr>
        <p:sp>
          <p:nvSpPr>
            <p:cNvPr id="76" name="Google Shape;76;p3"/>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 name="Google Shape;84;p3"/>
          <p:cNvSpPr txBox="1"/>
          <p:nvPr>
            <p:ph type="title"/>
          </p:nvPr>
        </p:nvSpPr>
        <p:spPr>
          <a:xfrm>
            <a:off x="523875" y="556124"/>
            <a:ext cx="80814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85" name="Google Shape;85;p3"/>
          <p:cNvSpPr txBox="1"/>
          <p:nvPr>
            <p:ph idx="1" type="body"/>
          </p:nvPr>
        </p:nvSpPr>
        <p:spPr>
          <a:xfrm>
            <a:off x="523875" y="1193925"/>
            <a:ext cx="8080200" cy="32673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86" name="Google Shape;86;p3"/>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sp>
        <p:nvSpPr>
          <p:cNvPr id="87" name="Google Shape;87;p3"/>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Tekst</a:t>
            </a:r>
            <a:endParaRPr b="0" i="0" sz="1800" u="none" cap="none" strike="noStrike">
              <a:solidFill>
                <a:schemeClr val="dk1"/>
              </a:solidFill>
              <a:latin typeface="Roboto Slab"/>
              <a:ea typeface="Roboto Slab"/>
              <a:cs typeface="Roboto Slab"/>
              <a:sym typeface="Roboto Slab"/>
            </a:endParaRPr>
          </a:p>
        </p:txBody>
      </p:sp>
      <p:grpSp>
        <p:nvGrpSpPr>
          <p:cNvPr id="88" name="Google Shape;88;p3"/>
          <p:cNvGrpSpPr/>
          <p:nvPr/>
        </p:nvGrpSpPr>
        <p:grpSpPr>
          <a:xfrm>
            <a:off x="2236882" y="-965124"/>
            <a:ext cx="5143526" cy="444797"/>
            <a:chOff x="2982510" y="-1286831"/>
            <a:chExt cx="6858035" cy="593063"/>
          </a:xfrm>
        </p:grpSpPr>
        <p:sp>
          <p:nvSpPr>
            <p:cNvPr id="89" name="Google Shape;89;p3"/>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3"/>
            <p:cNvGrpSpPr/>
            <p:nvPr/>
          </p:nvGrpSpPr>
          <p:grpSpPr>
            <a:xfrm>
              <a:off x="2982511" y="-1286831"/>
              <a:ext cx="6227011" cy="211502"/>
              <a:chOff x="0" y="-120"/>
              <a:chExt cx="6227011" cy="211502"/>
            </a:xfrm>
          </p:grpSpPr>
          <p:sp>
            <p:nvSpPr>
              <p:cNvPr id="91" name="Google Shape;91;p3"/>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3"/>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kst (Blauw)">
  <p:cSld name="1_Tekst (Blauw)">
    <p:spTree>
      <p:nvGrpSpPr>
        <p:cNvPr id="102" name="Shape 102"/>
        <p:cNvGrpSpPr/>
        <p:nvPr/>
      </p:nvGrpSpPr>
      <p:grpSpPr>
        <a:xfrm>
          <a:off x="0" y="0"/>
          <a:ext cx="0" cy="0"/>
          <a:chOff x="0" y="0"/>
          <a:chExt cx="0" cy="0"/>
        </a:xfrm>
      </p:grpSpPr>
      <p:sp>
        <p:nvSpPr>
          <p:cNvPr id="103" name="Google Shape;103;p4"/>
          <p:cNvSpPr/>
          <p:nvPr/>
        </p:nvSpPr>
        <p:spPr>
          <a:xfrm>
            <a:off x="-8062" y="0"/>
            <a:ext cx="9152100" cy="5143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 name="Google Shape;104;p4"/>
          <p:cNvSpPr txBox="1"/>
          <p:nvPr>
            <p:ph idx="1" type="body"/>
          </p:nvPr>
        </p:nvSpPr>
        <p:spPr>
          <a:xfrm>
            <a:off x="-8061" y="-8706"/>
            <a:ext cx="9144000" cy="5152200"/>
          </a:xfrm>
          <a:prstGeom prst="rect">
            <a:avLst/>
          </a:prstGeom>
          <a:solidFill>
            <a:srgbClr val="00B7D3"/>
          </a:solidFill>
          <a:ln>
            <a:noFill/>
          </a:ln>
        </p:spPr>
        <p:txBody>
          <a:bodyPr anchorCtr="0" anchor="t" bIns="0" lIns="0" spcFirstLastPara="1" rIns="0" wrap="square" tIns="0">
            <a:noAutofit/>
          </a:bodyPr>
          <a:lstStyle>
            <a:lvl1pPr indent="-228600" lvl="0" marL="457200" algn="l">
              <a:lnSpc>
                <a:spcPct val="90000"/>
              </a:lnSpc>
              <a:spcBef>
                <a:spcPts val="900"/>
              </a:spcBef>
              <a:spcAft>
                <a:spcPts val="0"/>
              </a:spcAft>
              <a:buSzPts val="1200"/>
              <a:buFont typeface="Arial"/>
              <a:buNone/>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05" name="Google Shape;105;p4"/>
          <p:cNvSpPr txBox="1"/>
          <p:nvPr>
            <p:ph idx="2" type="body"/>
          </p:nvPr>
        </p:nvSpPr>
        <p:spPr>
          <a:xfrm>
            <a:off x="523874" y="538885"/>
            <a:ext cx="8098500" cy="39225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900"/>
              </a:spcBef>
              <a:spcAft>
                <a:spcPts val="0"/>
              </a:spcAft>
              <a:buClr>
                <a:schemeClr val="lt1"/>
              </a:buClr>
              <a:buSzPts val="3300"/>
              <a:buFont typeface="Calibri"/>
              <a:buNone/>
              <a:defRPr i="0" sz="3300">
                <a:solidFill>
                  <a:schemeClr val="lt1"/>
                </a:solidFill>
                <a:latin typeface="Calibri"/>
                <a:ea typeface="Calibri"/>
                <a:cs typeface="Calibri"/>
                <a:sym typeface="Calibri"/>
              </a:defRPr>
            </a:lvl1pPr>
            <a:lvl2pPr indent="-228600" lvl="1" marL="914400" algn="ctr">
              <a:lnSpc>
                <a:spcPct val="90000"/>
              </a:lnSpc>
              <a:spcBef>
                <a:spcPts val="900"/>
              </a:spcBef>
              <a:spcAft>
                <a:spcPts val="0"/>
              </a:spcAft>
              <a:buClr>
                <a:schemeClr val="lt1"/>
              </a:buClr>
              <a:buSzPts val="2700"/>
              <a:buFont typeface="Arial"/>
              <a:buNone/>
              <a:defRPr i="0" sz="2700">
                <a:solidFill>
                  <a:schemeClr val="lt1"/>
                </a:solidFill>
              </a:defRPr>
            </a:lvl2pPr>
            <a:lvl3pPr indent="-228600" lvl="2" marL="1371600" algn="ctr">
              <a:lnSpc>
                <a:spcPct val="90000"/>
              </a:lnSpc>
              <a:spcBef>
                <a:spcPts val="900"/>
              </a:spcBef>
              <a:spcAft>
                <a:spcPts val="0"/>
              </a:spcAft>
              <a:buSzPts val="2700"/>
              <a:buFont typeface="Arial"/>
              <a:buNone/>
              <a:defRPr i="0" sz="2700">
                <a:solidFill>
                  <a:schemeClr val="lt1"/>
                </a:solidFill>
              </a:defRPr>
            </a:lvl3pPr>
            <a:lvl4pPr indent="-228600" lvl="3" marL="1828800" algn="ctr">
              <a:lnSpc>
                <a:spcPct val="90000"/>
              </a:lnSpc>
              <a:spcBef>
                <a:spcPts val="900"/>
              </a:spcBef>
              <a:spcAft>
                <a:spcPts val="0"/>
              </a:spcAft>
              <a:buSzPts val="2700"/>
              <a:buFont typeface="Arial"/>
              <a:buNone/>
              <a:defRPr i="0" sz="2700">
                <a:solidFill>
                  <a:schemeClr val="lt1"/>
                </a:solidFill>
              </a:defRPr>
            </a:lvl4pPr>
            <a:lvl5pPr indent="-228600" lvl="4" marL="2286000" algn="ctr">
              <a:lnSpc>
                <a:spcPct val="90000"/>
              </a:lnSpc>
              <a:spcBef>
                <a:spcPts val="900"/>
              </a:spcBef>
              <a:spcAft>
                <a:spcPts val="0"/>
              </a:spcAft>
              <a:buClr>
                <a:schemeClr val="lt1"/>
              </a:buClr>
              <a:buSzPts val="2700"/>
              <a:buFont typeface="Arial"/>
              <a:buNone/>
              <a:defRPr i="0" sz="2700">
                <a:solidFill>
                  <a:schemeClr val="lt1"/>
                </a:solidFill>
              </a:defRPr>
            </a:lvl5pPr>
            <a:lvl6pPr indent="-228600" lvl="5" marL="2743200" algn="ctr">
              <a:lnSpc>
                <a:spcPct val="90000"/>
              </a:lnSpc>
              <a:spcBef>
                <a:spcPts val="900"/>
              </a:spcBef>
              <a:spcAft>
                <a:spcPts val="0"/>
              </a:spcAft>
              <a:buClr>
                <a:schemeClr val="lt1"/>
              </a:buClr>
              <a:buSzPts val="2700"/>
              <a:buFont typeface="Arial"/>
              <a:buNone/>
              <a:defRPr i="0" sz="2700">
                <a:solidFill>
                  <a:schemeClr val="lt1"/>
                </a:solidFill>
              </a:defRPr>
            </a:lvl6pPr>
            <a:lvl7pPr indent="-228600" lvl="6" marL="3200400" algn="ctr">
              <a:lnSpc>
                <a:spcPct val="90000"/>
              </a:lnSpc>
              <a:spcBef>
                <a:spcPts val="900"/>
              </a:spcBef>
              <a:spcAft>
                <a:spcPts val="0"/>
              </a:spcAft>
              <a:buClr>
                <a:schemeClr val="lt1"/>
              </a:buClr>
              <a:buSzPts val="2700"/>
              <a:buFont typeface="Arial"/>
              <a:buNone/>
              <a:defRPr i="0" sz="2700">
                <a:solidFill>
                  <a:schemeClr val="lt1"/>
                </a:solidFill>
              </a:defRPr>
            </a:lvl7pPr>
            <a:lvl8pPr indent="-228600" lvl="7" marL="3657600" algn="ctr">
              <a:lnSpc>
                <a:spcPct val="90000"/>
              </a:lnSpc>
              <a:spcBef>
                <a:spcPts val="900"/>
              </a:spcBef>
              <a:spcAft>
                <a:spcPts val="0"/>
              </a:spcAft>
              <a:buSzPts val="2700"/>
              <a:buFont typeface="Arial"/>
              <a:buNone/>
              <a:defRPr i="0" sz="2700">
                <a:solidFill>
                  <a:schemeClr val="lt1"/>
                </a:solidFill>
              </a:defRPr>
            </a:lvl8pPr>
            <a:lvl9pPr indent="-228600" lvl="8" marL="4114800" algn="ctr">
              <a:lnSpc>
                <a:spcPct val="90000"/>
              </a:lnSpc>
              <a:spcBef>
                <a:spcPts val="900"/>
              </a:spcBef>
              <a:spcAft>
                <a:spcPts val="0"/>
              </a:spcAft>
              <a:buSzPts val="2700"/>
              <a:buFont typeface="Arial"/>
              <a:buNone/>
              <a:defRPr i="0" sz="2700">
                <a:solidFill>
                  <a:schemeClr val="lt1"/>
                </a:solidFill>
              </a:defRPr>
            </a:lvl9pPr>
          </a:lstStyle>
          <a:p/>
        </p:txBody>
      </p:sp>
      <p:sp>
        <p:nvSpPr>
          <p:cNvPr id="106" name="Google Shape;106;p4"/>
          <p:cNvSpPr txBox="1"/>
          <p:nvPr>
            <p:ph idx="12" type="sldNum"/>
          </p:nvPr>
        </p:nvSpPr>
        <p:spPr>
          <a:xfrm>
            <a:off x="4419600" y="4629150"/>
            <a:ext cx="21336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0" lvl="1"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2pPr>
            <a:lvl3pPr indent="0" lvl="2"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3pPr>
            <a:lvl4pPr indent="0" lvl="3"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4pPr>
            <a:lvl5pPr indent="0" lvl="4"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5pPr>
            <a:lvl6pPr indent="0" lvl="5"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6pPr>
            <a:lvl7pPr indent="0" lvl="6"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7pPr>
            <a:lvl8pPr indent="0" lvl="7"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8pPr>
            <a:lvl9pPr indent="0" lvl="8" marL="0" algn="r">
              <a:lnSpc>
                <a:spcPct val="100000"/>
              </a:lnSpc>
              <a:spcBef>
                <a:spcPts val="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pic>
        <p:nvPicPr>
          <p:cNvPr id="107" name="Google Shape;107;p4"/>
          <p:cNvPicPr preferRelativeResize="0"/>
          <p:nvPr/>
        </p:nvPicPr>
        <p:blipFill rotWithShape="1">
          <a:blip r:embed="rId2">
            <a:alphaModFix/>
          </a:blip>
          <a:srcRect b="0" l="0" r="0" t="0"/>
          <a:stretch/>
        </p:blipFill>
        <p:spPr>
          <a:xfrm>
            <a:off x="521100" y="4384800"/>
            <a:ext cx="1096200" cy="77481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Wit)" showMasterSp="0">
  <p:cSld name="Tekst (Wit)">
    <p:spTree>
      <p:nvGrpSpPr>
        <p:cNvPr id="108" name="Shape 108"/>
        <p:cNvGrpSpPr/>
        <p:nvPr/>
      </p:nvGrpSpPr>
      <p:grpSpPr>
        <a:xfrm>
          <a:off x="0" y="0"/>
          <a:ext cx="0" cy="0"/>
          <a:chOff x="0" y="0"/>
          <a:chExt cx="0" cy="0"/>
        </a:xfrm>
      </p:grpSpPr>
      <p:grpSp>
        <p:nvGrpSpPr>
          <p:cNvPr id="109" name="Google Shape;109;p5"/>
          <p:cNvGrpSpPr/>
          <p:nvPr/>
        </p:nvGrpSpPr>
        <p:grpSpPr>
          <a:xfrm>
            <a:off x="523876" y="4413235"/>
            <a:ext cx="1091175" cy="432895"/>
            <a:chOff x="0" y="-1"/>
            <a:chExt cx="1454900" cy="577193"/>
          </a:xfrm>
        </p:grpSpPr>
        <p:sp>
          <p:nvSpPr>
            <p:cNvPr id="110" name="Google Shape;110;p5"/>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5"/>
          <p:cNvSpPr txBox="1"/>
          <p:nvPr>
            <p:ph idx="1" type="body"/>
          </p:nvPr>
        </p:nvSpPr>
        <p:spPr>
          <a:xfrm>
            <a:off x="523874" y="538885"/>
            <a:ext cx="8098500" cy="39225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900"/>
              </a:spcBef>
              <a:spcAft>
                <a:spcPts val="0"/>
              </a:spcAft>
              <a:buClr>
                <a:srgbClr val="000000"/>
              </a:buClr>
              <a:buSzPts val="3300"/>
              <a:buFont typeface="Roboto Slab"/>
              <a:buNone/>
              <a:defRPr sz="3300">
                <a:latin typeface="Roboto Slab"/>
                <a:ea typeface="Roboto Slab"/>
                <a:cs typeface="Roboto Slab"/>
                <a:sym typeface="Roboto Slab"/>
              </a:defRPr>
            </a:lvl1pPr>
            <a:lvl2pPr indent="-228600" lvl="1" marL="914400" algn="ctr">
              <a:lnSpc>
                <a:spcPct val="90000"/>
              </a:lnSpc>
              <a:spcBef>
                <a:spcPts val="900"/>
              </a:spcBef>
              <a:spcAft>
                <a:spcPts val="0"/>
              </a:spcAft>
              <a:buClr>
                <a:srgbClr val="000000"/>
              </a:buClr>
              <a:buSzPts val="3300"/>
              <a:buFont typeface="Roboto Slab"/>
              <a:buNone/>
              <a:defRPr sz="3300">
                <a:latin typeface="Roboto Slab"/>
                <a:ea typeface="Roboto Slab"/>
                <a:cs typeface="Roboto Slab"/>
                <a:sym typeface="Roboto Slab"/>
              </a:defRPr>
            </a:lvl2pPr>
            <a:lvl3pPr indent="-228600" lvl="2" marL="1371600" algn="ctr">
              <a:lnSpc>
                <a:spcPct val="90000"/>
              </a:lnSpc>
              <a:spcBef>
                <a:spcPts val="900"/>
              </a:spcBef>
              <a:spcAft>
                <a:spcPts val="0"/>
              </a:spcAft>
              <a:buClr>
                <a:srgbClr val="000000"/>
              </a:buClr>
              <a:buSzPts val="3300"/>
              <a:buFont typeface="Roboto Slab"/>
              <a:buNone/>
              <a:defRPr sz="3300">
                <a:latin typeface="Roboto Slab"/>
                <a:ea typeface="Roboto Slab"/>
                <a:cs typeface="Roboto Slab"/>
                <a:sym typeface="Roboto Slab"/>
              </a:defRPr>
            </a:lvl3pPr>
            <a:lvl4pPr indent="-228600" lvl="3" marL="1828800" algn="ctr">
              <a:lnSpc>
                <a:spcPct val="90000"/>
              </a:lnSpc>
              <a:spcBef>
                <a:spcPts val="900"/>
              </a:spcBef>
              <a:spcAft>
                <a:spcPts val="0"/>
              </a:spcAft>
              <a:buClr>
                <a:srgbClr val="000000"/>
              </a:buClr>
              <a:buSzPts val="3300"/>
              <a:buFont typeface="Roboto Slab"/>
              <a:buNone/>
              <a:defRPr sz="3300">
                <a:latin typeface="Roboto Slab"/>
                <a:ea typeface="Roboto Slab"/>
                <a:cs typeface="Roboto Slab"/>
                <a:sym typeface="Roboto Slab"/>
              </a:defRPr>
            </a:lvl4pPr>
            <a:lvl5pPr indent="-228600" lvl="4" marL="2286000" algn="ctr">
              <a:lnSpc>
                <a:spcPct val="90000"/>
              </a:lnSpc>
              <a:spcBef>
                <a:spcPts val="900"/>
              </a:spcBef>
              <a:spcAft>
                <a:spcPts val="0"/>
              </a:spcAft>
              <a:buClr>
                <a:srgbClr val="000000"/>
              </a:buClr>
              <a:buSzPts val="3300"/>
              <a:buFont typeface="Roboto Slab"/>
              <a:buNone/>
              <a:defRPr sz="3300">
                <a:latin typeface="Roboto Slab"/>
                <a:ea typeface="Roboto Slab"/>
                <a:cs typeface="Roboto Slab"/>
                <a:sym typeface="Roboto Slab"/>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19" name="Google Shape;119;p5"/>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Tekst (Wit)</a:t>
            </a:r>
            <a:endParaRPr sz="1100"/>
          </a:p>
        </p:txBody>
      </p:sp>
      <p:sp>
        <p:nvSpPr>
          <p:cNvPr id="120" name="Google Shape;120;p5"/>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grpSp>
        <p:nvGrpSpPr>
          <p:cNvPr id="121" name="Google Shape;121;p5"/>
          <p:cNvGrpSpPr/>
          <p:nvPr/>
        </p:nvGrpSpPr>
        <p:grpSpPr>
          <a:xfrm>
            <a:off x="2236882" y="-965124"/>
            <a:ext cx="5143526" cy="444797"/>
            <a:chOff x="2982510" y="-1286831"/>
            <a:chExt cx="6858035" cy="593063"/>
          </a:xfrm>
        </p:grpSpPr>
        <p:sp>
          <p:nvSpPr>
            <p:cNvPr id="122" name="Google Shape;122;p5"/>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 name="Google Shape;123;p5"/>
            <p:cNvGrpSpPr/>
            <p:nvPr/>
          </p:nvGrpSpPr>
          <p:grpSpPr>
            <a:xfrm>
              <a:off x="2982511" y="-1286831"/>
              <a:ext cx="6227011" cy="211502"/>
              <a:chOff x="0" y="-120"/>
              <a:chExt cx="6227011" cy="211502"/>
            </a:xfrm>
          </p:grpSpPr>
          <p:sp>
            <p:nvSpPr>
              <p:cNvPr id="124" name="Google Shape;124;p5"/>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 name="Google Shape;134;p5"/>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S)" showMasterSp="0">
  <p:cSld name="Tekst en Beeld (S)">
    <p:spTree>
      <p:nvGrpSpPr>
        <p:cNvPr id="135" name="Shape 135"/>
        <p:cNvGrpSpPr/>
        <p:nvPr/>
      </p:nvGrpSpPr>
      <p:grpSpPr>
        <a:xfrm>
          <a:off x="0" y="0"/>
          <a:ext cx="0" cy="0"/>
          <a:chOff x="0" y="0"/>
          <a:chExt cx="0" cy="0"/>
        </a:xfrm>
      </p:grpSpPr>
      <p:grpSp>
        <p:nvGrpSpPr>
          <p:cNvPr id="136" name="Google Shape;136;p6"/>
          <p:cNvGrpSpPr/>
          <p:nvPr/>
        </p:nvGrpSpPr>
        <p:grpSpPr>
          <a:xfrm>
            <a:off x="523876" y="4413235"/>
            <a:ext cx="1091175" cy="432895"/>
            <a:chOff x="0" y="-1"/>
            <a:chExt cx="1454900" cy="577193"/>
          </a:xfrm>
        </p:grpSpPr>
        <p:sp>
          <p:nvSpPr>
            <p:cNvPr id="137" name="Google Shape;137;p6"/>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6"/>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6"/>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6"/>
          <p:cNvSpPr/>
          <p:nvPr/>
        </p:nvSpPr>
        <p:spPr>
          <a:xfrm>
            <a:off x="5837362" y="0"/>
            <a:ext cx="33093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
          <p:cNvSpPr txBox="1"/>
          <p:nvPr>
            <p:ph idx="1" type="body"/>
          </p:nvPr>
        </p:nvSpPr>
        <p:spPr>
          <a:xfrm>
            <a:off x="5837362" y="0"/>
            <a:ext cx="3309300" cy="5143500"/>
          </a:xfrm>
          <a:prstGeom prst="rect">
            <a:avLst/>
          </a:prstGeom>
          <a:solidFill>
            <a:schemeClr val="accent6"/>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Clr>
                <a:srgbClr val="000000"/>
              </a:buClr>
              <a:buSzPts val="1400"/>
              <a:buChar char="▪"/>
              <a:defRPr/>
            </a:lvl2pPr>
            <a:lvl3pPr indent="-228600" lvl="2" marL="1371600" algn="l">
              <a:lnSpc>
                <a:spcPct val="90000"/>
              </a:lnSpc>
              <a:spcBef>
                <a:spcPts val="900"/>
              </a:spcBef>
              <a:spcAft>
                <a:spcPts val="0"/>
              </a:spcAft>
              <a:buClr>
                <a:srgbClr val="000000"/>
              </a:buClr>
              <a:buSzPts val="1400"/>
              <a:buNone/>
              <a:defRPr/>
            </a:lvl3pPr>
            <a:lvl4pPr indent="-228600" lvl="3" marL="1828800" algn="l">
              <a:lnSpc>
                <a:spcPct val="90000"/>
              </a:lnSpc>
              <a:spcBef>
                <a:spcPts val="900"/>
              </a:spcBef>
              <a:spcAft>
                <a:spcPts val="0"/>
              </a:spcAft>
              <a:buClr>
                <a:srgbClr val="000000"/>
              </a:buClr>
              <a:buSzPts val="1400"/>
              <a:buNone/>
              <a:defRPr/>
            </a:lvl4pPr>
            <a:lvl5pPr indent="-317500" lvl="4" marL="2286000" algn="l">
              <a:lnSpc>
                <a:spcPct val="90000"/>
              </a:lnSpc>
              <a:spcBef>
                <a:spcPts val="900"/>
              </a:spcBef>
              <a:spcAft>
                <a:spcPts val="0"/>
              </a:spcAft>
              <a:buClr>
                <a:srgbClr val="000000"/>
              </a:buClr>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47" name="Google Shape;147;p6"/>
          <p:cNvSpPr/>
          <p:nvPr>
            <p:ph idx="2" type="pic"/>
          </p:nvPr>
        </p:nvSpPr>
        <p:spPr>
          <a:xfrm>
            <a:off x="5837362" y="1075"/>
            <a:ext cx="3306600" cy="5142300"/>
          </a:xfrm>
          <a:prstGeom prst="rect">
            <a:avLst/>
          </a:prstGeom>
          <a:solidFill>
            <a:srgbClr val="ED6842"/>
          </a:solidFill>
          <a:ln>
            <a:noFill/>
          </a:ln>
        </p:spPr>
      </p:sp>
      <p:sp>
        <p:nvSpPr>
          <p:cNvPr id="148" name="Google Shape;148;p6"/>
          <p:cNvSpPr txBox="1"/>
          <p:nvPr>
            <p:ph type="title"/>
          </p:nvPr>
        </p:nvSpPr>
        <p:spPr>
          <a:xfrm>
            <a:off x="528860" y="556124"/>
            <a:ext cx="47415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149" name="Google Shape;149;p6"/>
          <p:cNvSpPr txBox="1"/>
          <p:nvPr>
            <p:ph idx="3" type="body"/>
          </p:nvPr>
        </p:nvSpPr>
        <p:spPr>
          <a:xfrm>
            <a:off x="528859" y="1193924"/>
            <a:ext cx="4740900" cy="32673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50" name="Google Shape;150;p6"/>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Tekst en Beeld (S)</a:t>
            </a:r>
            <a:endParaRPr sz="1100"/>
          </a:p>
        </p:txBody>
      </p:sp>
      <p:sp>
        <p:nvSpPr>
          <p:cNvPr id="151" name="Google Shape;151;p6"/>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900"/>
              <a:buFont typeface="Arial"/>
              <a:buNone/>
              <a:defRPr>
                <a:solidFill>
                  <a:srgbClr val="FFFFFF"/>
                </a:solidFill>
              </a:defRPr>
            </a:lvl1pPr>
            <a:lvl2pPr indent="0" lvl="1" marL="0" algn="r">
              <a:lnSpc>
                <a:spcPct val="100000"/>
              </a:lnSpc>
              <a:spcBef>
                <a:spcPts val="0"/>
              </a:spcBef>
              <a:spcAft>
                <a:spcPts val="0"/>
              </a:spcAft>
              <a:buClr>
                <a:srgbClr val="FFFFFF"/>
              </a:buClr>
              <a:buSzPts val="900"/>
              <a:buFont typeface="Arial"/>
              <a:buNone/>
              <a:defRPr>
                <a:solidFill>
                  <a:srgbClr val="FFFFFF"/>
                </a:solidFill>
              </a:defRPr>
            </a:lvl2pPr>
            <a:lvl3pPr indent="0" lvl="2" marL="0" algn="r">
              <a:lnSpc>
                <a:spcPct val="100000"/>
              </a:lnSpc>
              <a:spcBef>
                <a:spcPts val="0"/>
              </a:spcBef>
              <a:spcAft>
                <a:spcPts val="0"/>
              </a:spcAft>
              <a:buClr>
                <a:srgbClr val="FFFFFF"/>
              </a:buClr>
              <a:buSzPts val="900"/>
              <a:buFont typeface="Arial"/>
              <a:buNone/>
              <a:defRPr>
                <a:solidFill>
                  <a:srgbClr val="FFFFFF"/>
                </a:solidFill>
              </a:defRPr>
            </a:lvl3pPr>
            <a:lvl4pPr indent="0" lvl="3" marL="0" algn="r">
              <a:lnSpc>
                <a:spcPct val="100000"/>
              </a:lnSpc>
              <a:spcBef>
                <a:spcPts val="0"/>
              </a:spcBef>
              <a:spcAft>
                <a:spcPts val="0"/>
              </a:spcAft>
              <a:buClr>
                <a:srgbClr val="FFFFFF"/>
              </a:buClr>
              <a:buSzPts val="900"/>
              <a:buFont typeface="Arial"/>
              <a:buNone/>
              <a:defRPr>
                <a:solidFill>
                  <a:srgbClr val="FFFFFF"/>
                </a:solidFill>
              </a:defRPr>
            </a:lvl4pPr>
            <a:lvl5pPr indent="0" lvl="4" marL="0" algn="r">
              <a:lnSpc>
                <a:spcPct val="100000"/>
              </a:lnSpc>
              <a:spcBef>
                <a:spcPts val="0"/>
              </a:spcBef>
              <a:spcAft>
                <a:spcPts val="0"/>
              </a:spcAft>
              <a:buClr>
                <a:srgbClr val="FFFFFF"/>
              </a:buClr>
              <a:buSzPts val="900"/>
              <a:buFont typeface="Arial"/>
              <a:buNone/>
              <a:defRPr>
                <a:solidFill>
                  <a:srgbClr val="FFFFFF"/>
                </a:solidFill>
              </a:defRPr>
            </a:lvl5pPr>
            <a:lvl6pPr indent="0" lvl="5" marL="0" algn="r">
              <a:lnSpc>
                <a:spcPct val="100000"/>
              </a:lnSpc>
              <a:spcBef>
                <a:spcPts val="0"/>
              </a:spcBef>
              <a:spcAft>
                <a:spcPts val="0"/>
              </a:spcAft>
              <a:buClr>
                <a:srgbClr val="FFFFFF"/>
              </a:buClr>
              <a:buSzPts val="900"/>
              <a:buFont typeface="Arial"/>
              <a:buNone/>
              <a:defRPr>
                <a:solidFill>
                  <a:srgbClr val="FFFFFF"/>
                </a:solidFill>
              </a:defRPr>
            </a:lvl6pPr>
            <a:lvl7pPr indent="0" lvl="6" marL="0" algn="r">
              <a:lnSpc>
                <a:spcPct val="100000"/>
              </a:lnSpc>
              <a:spcBef>
                <a:spcPts val="0"/>
              </a:spcBef>
              <a:spcAft>
                <a:spcPts val="0"/>
              </a:spcAft>
              <a:buClr>
                <a:srgbClr val="FFFFFF"/>
              </a:buClr>
              <a:buSzPts val="900"/>
              <a:buFont typeface="Arial"/>
              <a:buNone/>
              <a:defRPr>
                <a:solidFill>
                  <a:srgbClr val="FFFFFF"/>
                </a:solidFill>
              </a:defRPr>
            </a:lvl7pPr>
            <a:lvl8pPr indent="0" lvl="7" marL="0" algn="r">
              <a:lnSpc>
                <a:spcPct val="100000"/>
              </a:lnSpc>
              <a:spcBef>
                <a:spcPts val="0"/>
              </a:spcBef>
              <a:spcAft>
                <a:spcPts val="0"/>
              </a:spcAft>
              <a:buClr>
                <a:srgbClr val="FFFFFF"/>
              </a:buClr>
              <a:buSzPts val="900"/>
              <a:buFont typeface="Arial"/>
              <a:buNone/>
              <a:defRPr>
                <a:solidFill>
                  <a:srgbClr val="FFFFFF"/>
                </a:solidFill>
              </a:defRPr>
            </a:lvl8pPr>
            <a:lvl9pPr indent="0" lvl="8" marL="0" algn="r">
              <a:lnSpc>
                <a:spcPct val="100000"/>
              </a:lnSpc>
              <a:spcBef>
                <a:spcPts val="0"/>
              </a:spcBef>
              <a:spcAft>
                <a:spcPts val="0"/>
              </a:spcAft>
              <a:buClr>
                <a:srgbClr val="FFFFFF"/>
              </a:buClr>
              <a:buSzPts val="9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
              <a:t>‹#›</a:t>
            </a:fld>
            <a:endParaRPr b="0" i="0" sz="900" u="none" cap="none" strike="noStrike">
              <a:latin typeface="Arial"/>
              <a:ea typeface="Arial"/>
              <a:cs typeface="Arial"/>
              <a:sym typeface="Arial"/>
            </a:endParaRPr>
          </a:p>
        </p:txBody>
      </p:sp>
      <p:grpSp>
        <p:nvGrpSpPr>
          <p:cNvPr id="152" name="Google Shape;152;p6"/>
          <p:cNvGrpSpPr/>
          <p:nvPr/>
        </p:nvGrpSpPr>
        <p:grpSpPr>
          <a:xfrm>
            <a:off x="2236882" y="-965124"/>
            <a:ext cx="5143526" cy="444797"/>
            <a:chOff x="2982510" y="-1286831"/>
            <a:chExt cx="6858035" cy="593063"/>
          </a:xfrm>
        </p:grpSpPr>
        <p:sp>
          <p:nvSpPr>
            <p:cNvPr id="153" name="Google Shape;153;p6"/>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4" name="Google Shape;154;p6"/>
            <p:cNvGrpSpPr/>
            <p:nvPr/>
          </p:nvGrpSpPr>
          <p:grpSpPr>
            <a:xfrm>
              <a:off x="2982511" y="-1286831"/>
              <a:ext cx="6227011" cy="211502"/>
              <a:chOff x="0" y="-120"/>
              <a:chExt cx="6227011" cy="211502"/>
            </a:xfrm>
          </p:grpSpPr>
          <p:sp>
            <p:nvSpPr>
              <p:cNvPr id="155" name="Google Shape;155;p6"/>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5" name="Google Shape;165;p6"/>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M)" showMasterSp="0">
  <p:cSld name="Tekst en Beeld (M)">
    <p:spTree>
      <p:nvGrpSpPr>
        <p:cNvPr id="166" name="Shape 166"/>
        <p:cNvGrpSpPr/>
        <p:nvPr/>
      </p:nvGrpSpPr>
      <p:grpSpPr>
        <a:xfrm>
          <a:off x="0" y="0"/>
          <a:ext cx="0" cy="0"/>
          <a:chOff x="0" y="0"/>
          <a:chExt cx="0" cy="0"/>
        </a:xfrm>
      </p:grpSpPr>
      <p:grpSp>
        <p:nvGrpSpPr>
          <p:cNvPr id="167" name="Google Shape;167;p7"/>
          <p:cNvGrpSpPr/>
          <p:nvPr/>
        </p:nvGrpSpPr>
        <p:grpSpPr>
          <a:xfrm>
            <a:off x="523876" y="4413235"/>
            <a:ext cx="1091175" cy="432895"/>
            <a:chOff x="0" y="-1"/>
            <a:chExt cx="1454900" cy="577193"/>
          </a:xfrm>
        </p:grpSpPr>
        <p:sp>
          <p:nvSpPr>
            <p:cNvPr id="168" name="Google Shape;168;p7"/>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7"/>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7"/>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7"/>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7"/>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7"/>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7"/>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7"/>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7"/>
          <p:cNvSpPr/>
          <p:nvPr/>
        </p:nvSpPr>
        <p:spPr>
          <a:xfrm>
            <a:off x="4580063" y="0"/>
            <a:ext cx="45630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txBox="1"/>
          <p:nvPr>
            <p:ph idx="1" type="body"/>
          </p:nvPr>
        </p:nvSpPr>
        <p:spPr>
          <a:xfrm>
            <a:off x="4580063" y="1"/>
            <a:ext cx="4563900" cy="5140800"/>
          </a:xfrm>
          <a:prstGeom prst="rect">
            <a:avLst/>
          </a:prstGeom>
          <a:solidFill>
            <a:srgbClr val="61A4B4"/>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Clr>
                <a:srgbClr val="000000"/>
              </a:buClr>
              <a:buSzPts val="1400"/>
              <a:buChar char="▪"/>
              <a:defRPr/>
            </a:lvl2pPr>
            <a:lvl3pPr indent="-228600" lvl="2" marL="1371600" algn="l">
              <a:lnSpc>
                <a:spcPct val="90000"/>
              </a:lnSpc>
              <a:spcBef>
                <a:spcPts val="900"/>
              </a:spcBef>
              <a:spcAft>
                <a:spcPts val="0"/>
              </a:spcAft>
              <a:buClr>
                <a:srgbClr val="000000"/>
              </a:buClr>
              <a:buSzPts val="1400"/>
              <a:buNone/>
              <a:defRPr/>
            </a:lvl3pPr>
            <a:lvl4pPr indent="-228600" lvl="3" marL="1828800" algn="l">
              <a:lnSpc>
                <a:spcPct val="90000"/>
              </a:lnSpc>
              <a:spcBef>
                <a:spcPts val="900"/>
              </a:spcBef>
              <a:spcAft>
                <a:spcPts val="0"/>
              </a:spcAft>
              <a:buClr>
                <a:srgbClr val="000000"/>
              </a:buClr>
              <a:buSzPts val="1400"/>
              <a:buNone/>
              <a:defRPr/>
            </a:lvl4pPr>
            <a:lvl5pPr indent="-317500" lvl="4" marL="2286000" algn="l">
              <a:lnSpc>
                <a:spcPct val="90000"/>
              </a:lnSpc>
              <a:spcBef>
                <a:spcPts val="900"/>
              </a:spcBef>
              <a:spcAft>
                <a:spcPts val="0"/>
              </a:spcAft>
              <a:buClr>
                <a:srgbClr val="000000"/>
              </a:buClr>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78" name="Google Shape;178;p7"/>
          <p:cNvSpPr/>
          <p:nvPr>
            <p:ph idx="2" type="pic"/>
          </p:nvPr>
        </p:nvSpPr>
        <p:spPr>
          <a:xfrm>
            <a:off x="4580063" y="1075"/>
            <a:ext cx="4563900" cy="5142300"/>
          </a:xfrm>
          <a:prstGeom prst="rect">
            <a:avLst/>
          </a:prstGeom>
          <a:solidFill>
            <a:srgbClr val="FFB81C"/>
          </a:solidFill>
          <a:ln>
            <a:noFill/>
          </a:ln>
        </p:spPr>
      </p:sp>
      <p:sp>
        <p:nvSpPr>
          <p:cNvPr id="179" name="Google Shape;179;p7"/>
          <p:cNvSpPr txBox="1"/>
          <p:nvPr>
            <p:ph type="title"/>
          </p:nvPr>
        </p:nvSpPr>
        <p:spPr>
          <a:xfrm>
            <a:off x="523876" y="556124"/>
            <a:ext cx="35805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180" name="Google Shape;180;p7"/>
          <p:cNvSpPr txBox="1"/>
          <p:nvPr>
            <p:ph idx="3" type="body"/>
          </p:nvPr>
        </p:nvSpPr>
        <p:spPr>
          <a:xfrm>
            <a:off x="523876" y="1193924"/>
            <a:ext cx="3579900" cy="32673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181" name="Google Shape;181;p7"/>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Tekst en Beeld (M)</a:t>
            </a:r>
            <a:endParaRPr sz="1100"/>
          </a:p>
        </p:txBody>
      </p:sp>
      <p:sp>
        <p:nvSpPr>
          <p:cNvPr id="182" name="Google Shape;182;p7"/>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900"/>
              <a:buFont typeface="Arial"/>
              <a:buNone/>
              <a:defRPr>
                <a:solidFill>
                  <a:srgbClr val="FFFFFF"/>
                </a:solidFill>
              </a:defRPr>
            </a:lvl1pPr>
            <a:lvl2pPr indent="0" lvl="1" marL="0" algn="r">
              <a:lnSpc>
                <a:spcPct val="100000"/>
              </a:lnSpc>
              <a:spcBef>
                <a:spcPts val="0"/>
              </a:spcBef>
              <a:spcAft>
                <a:spcPts val="0"/>
              </a:spcAft>
              <a:buClr>
                <a:srgbClr val="FFFFFF"/>
              </a:buClr>
              <a:buSzPts val="900"/>
              <a:buFont typeface="Arial"/>
              <a:buNone/>
              <a:defRPr>
                <a:solidFill>
                  <a:srgbClr val="FFFFFF"/>
                </a:solidFill>
              </a:defRPr>
            </a:lvl2pPr>
            <a:lvl3pPr indent="0" lvl="2" marL="0" algn="r">
              <a:lnSpc>
                <a:spcPct val="100000"/>
              </a:lnSpc>
              <a:spcBef>
                <a:spcPts val="0"/>
              </a:spcBef>
              <a:spcAft>
                <a:spcPts val="0"/>
              </a:spcAft>
              <a:buClr>
                <a:srgbClr val="FFFFFF"/>
              </a:buClr>
              <a:buSzPts val="900"/>
              <a:buFont typeface="Arial"/>
              <a:buNone/>
              <a:defRPr>
                <a:solidFill>
                  <a:srgbClr val="FFFFFF"/>
                </a:solidFill>
              </a:defRPr>
            </a:lvl3pPr>
            <a:lvl4pPr indent="0" lvl="3" marL="0" algn="r">
              <a:lnSpc>
                <a:spcPct val="100000"/>
              </a:lnSpc>
              <a:spcBef>
                <a:spcPts val="0"/>
              </a:spcBef>
              <a:spcAft>
                <a:spcPts val="0"/>
              </a:spcAft>
              <a:buClr>
                <a:srgbClr val="FFFFFF"/>
              </a:buClr>
              <a:buSzPts val="900"/>
              <a:buFont typeface="Arial"/>
              <a:buNone/>
              <a:defRPr>
                <a:solidFill>
                  <a:srgbClr val="FFFFFF"/>
                </a:solidFill>
              </a:defRPr>
            </a:lvl4pPr>
            <a:lvl5pPr indent="0" lvl="4" marL="0" algn="r">
              <a:lnSpc>
                <a:spcPct val="100000"/>
              </a:lnSpc>
              <a:spcBef>
                <a:spcPts val="0"/>
              </a:spcBef>
              <a:spcAft>
                <a:spcPts val="0"/>
              </a:spcAft>
              <a:buClr>
                <a:srgbClr val="FFFFFF"/>
              </a:buClr>
              <a:buSzPts val="900"/>
              <a:buFont typeface="Arial"/>
              <a:buNone/>
              <a:defRPr>
                <a:solidFill>
                  <a:srgbClr val="FFFFFF"/>
                </a:solidFill>
              </a:defRPr>
            </a:lvl5pPr>
            <a:lvl6pPr indent="0" lvl="5" marL="0" algn="r">
              <a:lnSpc>
                <a:spcPct val="100000"/>
              </a:lnSpc>
              <a:spcBef>
                <a:spcPts val="0"/>
              </a:spcBef>
              <a:spcAft>
                <a:spcPts val="0"/>
              </a:spcAft>
              <a:buClr>
                <a:srgbClr val="FFFFFF"/>
              </a:buClr>
              <a:buSzPts val="900"/>
              <a:buFont typeface="Arial"/>
              <a:buNone/>
              <a:defRPr>
                <a:solidFill>
                  <a:srgbClr val="FFFFFF"/>
                </a:solidFill>
              </a:defRPr>
            </a:lvl6pPr>
            <a:lvl7pPr indent="0" lvl="6" marL="0" algn="r">
              <a:lnSpc>
                <a:spcPct val="100000"/>
              </a:lnSpc>
              <a:spcBef>
                <a:spcPts val="0"/>
              </a:spcBef>
              <a:spcAft>
                <a:spcPts val="0"/>
              </a:spcAft>
              <a:buClr>
                <a:srgbClr val="FFFFFF"/>
              </a:buClr>
              <a:buSzPts val="900"/>
              <a:buFont typeface="Arial"/>
              <a:buNone/>
              <a:defRPr>
                <a:solidFill>
                  <a:srgbClr val="FFFFFF"/>
                </a:solidFill>
              </a:defRPr>
            </a:lvl7pPr>
            <a:lvl8pPr indent="0" lvl="7" marL="0" algn="r">
              <a:lnSpc>
                <a:spcPct val="100000"/>
              </a:lnSpc>
              <a:spcBef>
                <a:spcPts val="0"/>
              </a:spcBef>
              <a:spcAft>
                <a:spcPts val="0"/>
              </a:spcAft>
              <a:buClr>
                <a:srgbClr val="FFFFFF"/>
              </a:buClr>
              <a:buSzPts val="900"/>
              <a:buFont typeface="Arial"/>
              <a:buNone/>
              <a:defRPr>
                <a:solidFill>
                  <a:srgbClr val="FFFFFF"/>
                </a:solidFill>
              </a:defRPr>
            </a:lvl8pPr>
            <a:lvl9pPr indent="0" lvl="8" marL="0" algn="r">
              <a:lnSpc>
                <a:spcPct val="100000"/>
              </a:lnSpc>
              <a:spcBef>
                <a:spcPts val="0"/>
              </a:spcBef>
              <a:spcAft>
                <a:spcPts val="0"/>
              </a:spcAft>
              <a:buClr>
                <a:srgbClr val="FFFFFF"/>
              </a:buClr>
              <a:buSzPts val="9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
              <a:t>‹#›</a:t>
            </a:fld>
            <a:endParaRPr b="0" i="0" sz="900" u="none" cap="none" strike="noStrike">
              <a:latin typeface="Arial"/>
              <a:ea typeface="Arial"/>
              <a:cs typeface="Arial"/>
              <a:sym typeface="Arial"/>
            </a:endParaRPr>
          </a:p>
        </p:txBody>
      </p:sp>
      <p:grpSp>
        <p:nvGrpSpPr>
          <p:cNvPr id="183" name="Google Shape;183;p7"/>
          <p:cNvGrpSpPr/>
          <p:nvPr/>
        </p:nvGrpSpPr>
        <p:grpSpPr>
          <a:xfrm>
            <a:off x="2236882" y="-965124"/>
            <a:ext cx="5143526" cy="444797"/>
            <a:chOff x="2982510" y="-1286831"/>
            <a:chExt cx="6858035" cy="593063"/>
          </a:xfrm>
        </p:grpSpPr>
        <p:sp>
          <p:nvSpPr>
            <p:cNvPr id="184" name="Google Shape;184;p7"/>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7"/>
            <p:cNvGrpSpPr/>
            <p:nvPr/>
          </p:nvGrpSpPr>
          <p:grpSpPr>
            <a:xfrm>
              <a:off x="2982511" y="-1286831"/>
              <a:ext cx="6227011" cy="211502"/>
              <a:chOff x="0" y="-120"/>
              <a:chExt cx="6227011" cy="211502"/>
            </a:xfrm>
          </p:grpSpPr>
          <p:sp>
            <p:nvSpPr>
              <p:cNvPr id="186" name="Google Shape;186;p7"/>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7"/>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7"/>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7"/>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kst en Beeld (L)" showMasterSp="0">
  <p:cSld name="Tekst en Beeld (L)">
    <p:spTree>
      <p:nvGrpSpPr>
        <p:cNvPr id="197" name="Shape 197"/>
        <p:cNvGrpSpPr/>
        <p:nvPr/>
      </p:nvGrpSpPr>
      <p:grpSpPr>
        <a:xfrm>
          <a:off x="0" y="0"/>
          <a:ext cx="0" cy="0"/>
          <a:chOff x="0" y="0"/>
          <a:chExt cx="0" cy="0"/>
        </a:xfrm>
      </p:grpSpPr>
      <p:grpSp>
        <p:nvGrpSpPr>
          <p:cNvPr id="198" name="Google Shape;198;p8"/>
          <p:cNvGrpSpPr/>
          <p:nvPr/>
        </p:nvGrpSpPr>
        <p:grpSpPr>
          <a:xfrm>
            <a:off x="523876" y="4413235"/>
            <a:ext cx="1091175" cy="432895"/>
            <a:chOff x="0" y="-1"/>
            <a:chExt cx="1454900" cy="577193"/>
          </a:xfrm>
        </p:grpSpPr>
        <p:sp>
          <p:nvSpPr>
            <p:cNvPr id="199" name="Google Shape;199;p8"/>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8"/>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8"/>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8"/>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8"/>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8"/>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8"/>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8"/>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8"/>
          <p:cNvSpPr/>
          <p:nvPr/>
        </p:nvSpPr>
        <p:spPr>
          <a:xfrm>
            <a:off x="3194525" y="0"/>
            <a:ext cx="59508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txBox="1"/>
          <p:nvPr>
            <p:ph idx="1" type="body"/>
          </p:nvPr>
        </p:nvSpPr>
        <p:spPr>
          <a:xfrm>
            <a:off x="3194525" y="141875"/>
            <a:ext cx="5949600" cy="5001600"/>
          </a:xfrm>
          <a:prstGeom prst="rect">
            <a:avLst/>
          </a:prstGeom>
          <a:solidFill>
            <a:srgbClr val="00B7D3"/>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Clr>
                <a:srgbClr val="000000"/>
              </a:buClr>
              <a:buSzPts val="1400"/>
              <a:buChar char="▪"/>
              <a:defRPr/>
            </a:lvl2pPr>
            <a:lvl3pPr indent="-228600" lvl="2" marL="1371600" algn="l">
              <a:lnSpc>
                <a:spcPct val="90000"/>
              </a:lnSpc>
              <a:spcBef>
                <a:spcPts val="900"/>
              </a:spcBef>
              <a:spcAft>
                <a:spcPts val="0"/>
              </a:spcAft>
              <a:buClr>
                <a:srgbClr val="000000"/>
              </a:buClr>
              <a:buSzPts val="1400"/>
              <a:buNone/>
              <a:defRPr/>
            </a:lvl3pPr>
            <a:lvl4pPr indent="-228600" lvl="3" marL="1828800" algn="l">
              <a:lnSpc>
                <a:spcPct val="90000"/>
              </a:lnSpc>
              <a:spcBef>
                <a:spcPts val="900"/>
              </a:spcBef>
              <a:spcAft>
                <a:spcPts val="0"/>
              </a:spcAft>
              <a:buClr>
                <a:srgbClr val="000000"/>
              </a:buClr>
              <a:buSzPts val="1400"/>
              <a:buNone/>
              <a:defRPr/>
            </a:lvl4pPr>
            <a:lvl5pPr indent="-317500" lvl="4" marL="2286000" algn="l">
              <a:lnSpc>
                <a:spcPct val="90000"/>
              </a:lnSpc>
              <a:spcBef>
                <a:spcPts val="900"/>
              </a:spcBef>
              <a:spcAft>
                <a:spcPts val="0"/>
              </a:spcAft>
              <a:buClr>
                <a:srgbClr val="000000"/>
              </a:buClr>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09" name="Google Shape;209;p8"/>
          <p:cNvSpPr/>
          <p:nvPr>
            <p:ph idx="2" type="pic"/>
          </p:nvPr>
        </p:nvSpPr>
        <p:spPr>
          <a:xfrm>
            <a:off x="3194525" y="1075"/>
            <a:ext cx="5949600" cy="5142300"/>
          </a:xfrm>
          <a:prstGeom prst="rect">
            <a:avLst/>
          </a:prstGeom>
          <a:solidFill>
            <a:srgbClr val="0076C2"/>
          </a:solidFill>
          <a:ln>
            <a:noFill/>
          </a:ln>
        </p:spPr>
      </p:sp>
      <p:sp>
        <p:nvSpPr>
          <p:cNvPr id="210" name="Google Shape;210;p8"/>
          <p:cNvSpPr txBox="1"/>
          <p:nvPr>
            <p:ph type="title"/>
          </p:nvPr>
        </p:nvSpPr>
        <p:spPr>
          <a:xfrm>
            <a:off x="523875" y="556124"/>
            <a:ext cx="20997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1400"/>
              <a:buNone/>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211" name="Google Shape;211;p8"/>
          <p:cNvSpPr txBox="1"/>
          <p:nvPr>
            <p:ph idx="3" type="body"/>
          </p:nvPr>
        </p:nvSpPr>
        <p:spPr>
          <a:xfrm>
            <a:off x="523874" y="1193924"/>
            <a:ext cx="2099700" cy="3267300"/>
          </a:xfrm>
          <a:prstGeom prst="rect">
            <a:avLst/>
          </a:prstGeom>
          <a:noFill/>
          <a:ln>
            <a:noFill/>
          </a:ln>
        </p:spPr>
        <p:txBody>
          <a:bodyPr anchorCtr="0" anchor="t" bIns="0" lIns="0" spcFirstLastPara="1" rIns="0" wrap="square" tIns="0">
            <a:normAutofit/>
          </a:bodyPr>
          <a:lstStyle>
            <a:lvl1pPr indent="-317500" lvl="0" marL="457200" algn="l">
              <a:lnSpc>
                <a:spcPct val="90000"/>
              </a:lnSpc>
              <a:spcBef>
                <a:spcPts val="900"/>
              </a:spcBef>
              <a:spcAft>
                <a:spcPts val="0"/>
              </a:spcAft>
              <a:buSzPts val="1400"/>
              <a:buChar char="▪"/>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12" name="Google Shape;212;p8"/>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Tekst en Beeld (L)</a:t>
            </a:r>
            <a:endParaRPr sz="1100"/>
          </a:p>
        </p:txBody>
      </p:sp>
      <p:sp>
        <p:nvSpPr>
          <p:cNvPr id="213" name="Google Shape;213;p8"/>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900"/>
              <a:buFont typeface="Arial"/>
              <a:buNone/>
              <a:defRPr>
                <a:solidFill>
                  <a:srgbClr val="FFFFFF"/>
                </a:solidFill>
              </a:defRPr>
            </a:lvl1pPr>
            <a:lvl2pPr indent="0" lvl="1" marL="0" algn="r">
              <a:lnSpc>
                <a:spcPct val="100000"/>
              </a:lnSpc>
              <a:spcBef>
                <a:spcPts val="0"/>
              </a:spcBef>
              <a:spcAft>
                <a:spcPts val="0"/>
              </a:spcAft>
              <a:buClr>
                <a:srgbClr val="FFFFFF"/>
              </a:buClr>
              <a:buSzPts val="900"/>
              <a:buFont typeface="Arial"/>
              <a:buNone/>
              <a:defRPr>
                <a:solidFill>
                  <a:srgbClr val="FFFFFF"/>
                </a:solidFill>
              </a:defRPr>
            </a:lvl2pPr>
            <a:lvl3pPr indent="0" lvl="2" marL="0" algn="r">
              <a:lnSpc>
                <a:spcPct val="100000"/>
              </a:lnSpc>
              <a:spcBef>
                <a:spcPts val="0"/>
              </a:spcBef>
              <a:spcAft>
                <a:spcPts val="0"/>
              </a:spcAft>
              <a:buClr>
                <a:srgbClr val="FFFFFF"/>
              </a:buClr>
              <a:buSzPts val="900"/>
              <a:buFont typeface="Arial"/>
              <a:buNone/>
              <a:defRPr>
                <a:solidFill>
                  <a:srgbClr val="FFFFFF"/>
                </a:solidFill>
              </a:defRPr>
            </a:lvl3pPr>
            <a:lvl4pPr indent="0" lvl="3" marL="0" algn="r">
              <a:lnSpc>
                <a:spcPct val="100000"/>
              </a:lnSpc>
              <a:spcBef>
                <a:spcPts val="0"/>
              </a:spcBef>
              <a:spcAft>
                <a:spcPts val="0"/>
              </a:spcAft>
              <a:buClr>
                <a:srgbClr val="FFFFFF"/>
              </a:buClr>
              <a:buSzPts val="900"/>
              <a:buFont typeface="Arial"/>
              <a:buNone/>
              <a:defRPr>
                <a:solidFill>
                  <a:srgbClr val="FFFFFF"/>
                </a:solidFill>
              </a:defRPr>
            </a:lvl4pPr>
            <a:lvl5pPr indent="0" lvl="4" marL="0" algn="r">
              <a:lnSpc>
                <a:spcPct val="100000"/>
              </a:lnSpc>
              <a:spcBef>
                <a:spcPts val="0"/>
              </a:spcBef>
              <a:spcAft>
                <a:spcPts val="0"/>
              </a:spcAft>
              <a:buClr>
                <a:srgbClr val="FFFFFF"/>
              </a:buClr>
              <a:buSzPts val="900"/>
              <a:buFont typeface="Arial"/>
              <a:buNone/>
              <a:defRPr>
                <a:solidFill>
                  <a:srgbClr val="FFFFFF"/>
                </a:solidFill>
              </a:defRPr>
            </a:lvl5pPr>
            <a:lvl6pPr indent="0" lvl="5" marL="0" algn="r">
              <a:lnSpc>
                <a:spcPct val="100000"/>
              </a:lnSpc>
              <a:spcBef>
                <a:spcPts val="0"/>
              </a:spcBef>
              <a:spcAft>
                <a:spcPts val="0"/>
              </a:spcAft>
              <a:buClr>
                <a:srgbClr val="FFFFFF"/>
              </a:buClr>
              <a:buSzPts val="900"/>
              <a:buFont typeface="Arial"/>
              <a:buNone/>
              <a:defRPr>
                <a:solidFill>
                  <a:srgbClr val="FFFFFF"/>
                </a:solidFill>
              </a:defRPr>
            </a:lvl6pPr>
            <a:lvl7pPr indent="0" lvl="6" marL="0" algn="r">
              <a:lnSpc>
                <a:spcPct val="100000"/>
              </a:lnSpc>
              <a:spcBef>
                <a:spcPts val="0"/>
              </a:spcBef>
              <a:spcAft>
                <a:spcPts val="0"/>
              </a:spcAft>
              <a:buClr>
                <a:srgbClr val="FFFFFF"/>
              </a:buClr>
              <a:buSzPts val="900"/>
              <a:buFont typeface="Arial"/>
              <a:buNone/>
              <a:defRPr>
                <a:solidFill>
                  <a:srgbClr val="FFFFFF"/>
                </a:solidFill>
              </a:defRPr>
            </a:lvl7pPr>
            <a:lvl8pPr indent="0" lvl="7" marL="0" algn="r">
              <a:lnSpc>
                <a:spcPct val="100000"/>
              </a:lnSpc>
              <a:spcBef>
                <a:spcPts val="0"/>
              </a:spcBef>
              <a:spcAft>
                <a:spcPts val="0"/>
              </a:spcAft>
              <a:buClr>
                <a:srgbClr val="FFFFFF"/>
              </a:buClr>
              <a:buSzPts val="900"/>
              <a:buFont typeface="Arial"/>
              <a:buNone/>
              <a:defRPr>
                <a:solidFill>
                  <a:srgbClr val="FFFFFF"/>
                </a:solidFill>
              </a:defRPr>
            </a:lvl8pPr>
            <a:lvl9pPr indent="0" lvl="8" marL="0" algn="r">
              <a:lnSpc>
                <a:spcPct val="100000"/>
              </a:lnSpc>
              <a:spcBef>
                <a:spcPts val="0"/>
              </a:spcBef>
              <a:spcAft>
                <a:spcPts val="0"/>
              </a:spcAft>
              <a:buClr>
                <a:srgbClr val="FFFFFF"/>
              </a:buClr>
              <a:buSzPts val="9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
              <a:t>‹#›</a:t>
            </a:fld>
            <a:endParaRPr b="0" i="0" sz="900" u="none" cap="none" strike="noStrike">
              <a:latin typeface="Arial"/>
              <a:ea typeface="Arial"/>
              <a:cs typeface="Arial"/>
              <a:sym typeface="Arial"/>
            </a:endParaRPr>
          </a:p>
        </p:txBody>
      </p:sp>
      <p:grpSp>
        <p:nvGrpSpPr>
          <p:cNvPr id="214" name="Google Shape;214;p8"/>
          <p:cNvGrpSpPr/>
          <p:nvPr/>
        </p:nvGrpSpPr>
        <p:grpSpPr>
          <a:xfrm>
            <a:off x="2236882" y="-965124"/>
            <a:ext cx="5143526" cy="444797"/>
            <a:chOff x="2982510" y="-1286831"/>
            <a:chExt cx="6858035" cy="593063"/>
          </a:xfrm>
        </p:grpSpPr>
        <p:sp>
          <p:nvSpPr>
            <p:cNvPr id="215" name="Google Shape;215;p8"/>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8"/>
            <p:cNvGrpSpPr/>
            <p:nvPr/>
          </p:nvGrpSpPr>
          <p:grpSpPr>
            <a:xfrm>
              <a:off x="2982511" y="-1286831"/>
              <a:ext cx="6227011" cy="211502"/>
              <a:chOff x="0" y="-120"/>
              <a:chExt cx="6227011" cy="211502"/>
            </a:xfrm>
          </p:grpSpPr>
          <p:sp>
            <p:nvSpPr>
              <p:cNvPr id="217" name="Google Shape;217;p8"/>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8"/>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showMasterSp="0">
  <p:cSld name="Foto">
    <p:spTree>
      <p:nvGrpSpPr>
        <p:cNvPr id="228" name="Shape 228"/>
        <p:cNvGrpSpPr/>
        <p:nvPr/>
      </p:nvGrpSpPr>
      <p:grpSpPr>
        <a:xfrm>
          <a:off x="0" y="0"/>
          <a:ext cx="0" cy="0"/>
          <a:chOff x="0" y="0"/>
          <a:chExt cx="0" cy="0"/>
        </a:xfrm>
      </p:grpSpPr>
      <p:grpSp>
        <p:nvGrpSpPr>
          <p:cNvPr id="229" name="Google Shape;229;p9"/>
          <p:cNvGrpSpPr/>
          <p:nvPr/>
        </p:nvGrpSpPr>
        <p:grpSpPr>
          <a:xfrm>
            <a:off x="523876" y="4413235"/>
            <a:ext cx="1091175" cy="432895"/>
            <a:chOff x="0" y="-1"/>
            <a:chExt cx="1454900" cy="577193"/>
          </a:xfrm>
        </p:grpSpPr>
        <p:sp>
          <p:nvSpPr>
            <p:cNvPr id="230" name="Google Shape;230;p9"/>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9"/>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9"/>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9"/>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9"/>
          <p:cNvSpPr/>
          <p:nvPr/>
        </p:nvSpPr>
        <p:spPr>
          <a:xfrm>
            <a:off x="-8063" y="0"/>
            <a:ext cx="9153300" cy="5143500"/>
          </a:xfrm>
          <a:prstGeom prst="rect">
            <a:avLst/>
          </a:prstGeom>
          <a:solidFill>
            <a:schemeClr val="accent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Foto</a:t>
            </a:r>
            <a:endParaRPr b="0" i="0" sz="1800" u="none" cap="none" strike="noStrike">
              <a:solidFill>
                <a:schemeClr val="dk1"/>
              </a:solidFill>
              <a:latin typeface="Roboto Slab"/>
              <a:ea typeface="Roboto Slab"/>
              <a:cs typeface="Roboto Slab"/>
              <a:sym typeface="Roboto Slab"/>
            </a:endParaRPr>
          </a:p>
        </p:txBody>
      </p:sp>
      <p:sp>
        <p:nvSpPr>
          <p:cNvPr id="240" name="Google Shape;240;p9"/>
          <p:cNvSpPr/>
          <p:nvPr>
            <p:ph idx="2" type="pic"/>
          </p:nvPr>
        </p:nvSpPr>
        <p:spPr>
          <a:xfrm>
            <a:off x="-12428" y="729"/>
            <a:ext cx="9148500" cy="5142900"/>
          </a:xfrm>
          <a:prstGeom prst="rect">
            <a:avLst/>
          </a:prstGeom>
          <a:solidFill>
            <a:srgbClr val="00A6D6"/>
          </a:solidFill>
          <a:ln>
            <a:noFill/>
          </a:ln>
        </p:spPr>
      </p:sp>
      <p:sp>
        <p:nvSpPr>
          <p:cNvPr id="241" name="Google Shape;241;p9"/>
          <p:cNvSpPr txBox="1"/>
          <p:nvPr>
            <p:ph idx="1" type="body"/>
          </p:nvPr>
        </p:nvSpPr>
        <p:spPr>
          <a:xfrm>
            <a:off x="0" y="1"/>
            <a:ext cx="9154200" cy="556200"/>
          </a:xfrm>
          <a:prstGeom prst="rect">
            <a:avLst/>
          </a:prstGeom>
          <a:solidFill>
            <a:schemeClr val="accent1"/>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Clr>
                <a:srgbClr val="000000"/>
              </a:buClr>
              <a:buSzPts val="1400"/>
              <a:buChar char="▪"/>
              <a:defRPr/>
            </a:lvl2pPr>
            <a:lvl3pPr indent="-228600" lvl="2" marL="1371600" algn="l">
              <a:lnSpc>
                <a:spcPct val="90000"/>
              </a:lnSpc>
              <a:spcBef>
                <a:spcPts val="900"/>
              </a:spcBef>
              <a:spcAft>
                <a:spcPts val="0"/>
              </a:spcAft>
              <a:buClr>
                <a:srgbClr val="000000"/>
              </a:buClr>
              <a:buSzPts val="1400"/>
              <a:buNone/>
              <a:defRPr/>
            </a:lvl3pPr>
            <a:lvl4pPr indent="-228600" lvl="3" marL="1828800" algn="l">
              <a:lnSpc>
                <a:spcPct val="90000"/>
              </a:lnSpc>
              <a:spcBef>
                <a:spcPts val="900"/>
              </a:spcBef>
              <a:spcAft>
                <a:spcPts val="0"/>
              </a:spcAft>
              <a:buClr>
                <a:srgbClr val="000000"/>
              </a:buClr>
              <a:buSzPts val="1400"/>
              <a:buNone/>
              <a:defRPr/>
            </a:lvl4pPr>
            <a:lvl5pPr indent="-317500" lvl="4" marL="2286000" algn="l">
              <a:lnSpc>
                <a:spcPct val="90000"/>
              </a:lnSpc>
              <a:spcBef>
                <a:spcPts val="900"/>
              </a:spcBef>
              <a:spcAft>
                <a:spcPts val="0"/>
              </a:spcAft>
              <a:buClr>
                <a:srgbClr val="000000"/>
              </a:buClr>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42" name="Google Shape;242;p9"/>
          <p:cNvSpPr txBox="1"/>
          <p:nvPr>
            <p:ph type="title"/>
          </p:nvPr>
        </p:nvSpPr>
        <p:spPr>
          <a:xfrm>
            <a:off x="523875" y="144778"/>
            <a:ext cx="8081400" cy="367800"/>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2400"/>
              <a:buFont typeface="Roboto Slab"/>
              <a:buNone/>
              <a:defRPr>
                <a:solidFill>
                  <a:srgbClr val="FFFFFF"/>
                </a:solidFill>
              </a:defRPr>
            </a:lvl1pPr>
            <a:lvl2pPr lvl="1" algn="l">
              <a:lnSpc>
                <a:spcPct val="90000"/>
              </a:lnSpc>
              <a:spcBef>
                <a:spcPts val="0"/>
              </a:spcBef>
              <a:spcAft>
                <a:spcPts val="0"/>
              </a:spcAft>
              <a:buClr>
                <a:schemeClr val="accent1"/>
              </a:buClr>
              <a:buSzPts val="1400"/>
              <a:buNone/>
              <a:defRPr/>
            </a:lvl2pPr>
            <a:lvl3pPr lvl="2" algn="l">
              <a:lnSpc>
                <a:spcPct val="90000"/>
              </a:lnSpc>
              <a:spcBef>
                <a:spcPts val="0"/>
              </a:spcBef>
              <a:spcAft>
                <a:spcPts val="0"/>
              </a:spcAft>
              <a:buClr>
                <a:schemeClr val="accent1"/>
              </a:buClr>
              <a:buSzPts val="1400"/>
              <a:buNone/>
              <a:defRPr/>
            </a:lvl3pPr>
            <a:lvl4pPr lvl="3" algn="l">
              <a:lnSpc>
                <a:spcPct val="90000"/>
              </a:lnSpc>
              <a:spcBef>
                <a:spcPts val="0"/>
              </a:spcBef>
              <a:spcAft>
                <a:spcPts val="0"/>
              </a:spcAft>
              <a:buClr>
                <a:schemeClr val="accent1"/>
              </a:buClr>
              <a:buSzPts val="1400"/>
              <a:buNone/>
              <a:defRPr/>
            </a:lvl4pPr>
            <a:lvl5pPr lvl="4" algn="l">
              <a:lnSpc>
                <a:spcPct val="90000"/>
              </a:lnSpc>
              <a:spcBef>
                <a:spcPts val="0"/>
              </a:spcBef>
              <a:spcAft>
                <a:spcPts val="0"/>
              </a:spcAft>
              <a:buClr>
                <a:schemeClr val="accent1"/>
              </a:buClr>
              <a:buSzPts val="1400"/>
              <a:buNone/>
              <a:defRPr/>
            </a:lvl5pPr>
            <a:lvl6pPr lvl="5" algn="l">
              <a:lnSpc>
                <a:spcPct val="90000"/>
              </a:lnSpc>
              <a:spcBef>
                <a:spcPts val="0"/>
              </a:spcBef>
              <a:spcAft>
                <a:spcPts val="0"/>
              </a:spcAft>
              <a:buClr>
                <a:schemeClr val="accent1"/>
              </a:buClr>
              <a:buSzPts val="1400"/>
              <a:buNone/>
              <a:defRPr/>
            </a:lvl6pPr>
            <a:lvl7pPr lvl="6" algn="l">
              <a:lnSpc>
                <a:spcPct val="90000"/>
              </a:lnSpc>
              <a:spcBef>
                <a:spcPts val="0"/>
              </a:spcBef>
              <a:spcAft>
                <a:spcPts val="0"/>
              </a:spcAft>
              <a:buClr>
                <a:schemeClr val="accent1"/>
              </a:buClr>
              <a:buSzPts val="1400"/>
              <a:buNone/>
              <a:defRPr/>
            </a:lvl7pPr>
            <a:lvl8pPr lvl="7" algn="l">
              <a:lnSpc>
                <a:spcPct val="90000"/>
              </a:lnSpc>
              <a:spcBef>
                <a:spcPts val="0"/>
              </a:spcBef>
              <a:spcAft>
                <a:spcPts val="0"/>
              </a:spcAft>
              <a:buClr>
                <a:schemeClr val="accent1"/>
              </a:buClr>
              <a:buSzPts val="1400"/>
              <a:buNone/>
              <a:defRPr/>
            </a:lvl8pPr>
            <a:lvl9pPr lvl="8" algn="l">
              <a:lnSpc>
                <a:spcPct val="90000"/>
              </a:lnSpc>
              <a:spcBef>
                <a:spcPts val="0"/>
              </a:spcBef>
              <a:spcAft>
                <a:spcPts val="0"/>
              </a:spcAft>
              <a:buClr>
                <a:schemeClr val="accent1"/>
              </a:buClr>
              <a:buSzPts val="1400"/>
              <a:buNone/>
              <a:defRPr/>
            </a:lvl9pPr>
          </a:lstStyle>
          <a:p/>
        </p:txBody>
      </p:sp>
      <p:sp>
        <p:nvSpPr>
          <p:cNvPr id="243" name="Google Shape;243;p9"/>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FFFFFF"/>
              </a:buClr>
              <a:buSzPts val="900"/>
              <a:buFont typeface="Arial"/>
              <a:buNone/>
              <a:defRPr>
                <a:solidFill>
                  <a:srgbClr val="FFFFFF"/>
                </a:solidFill>
              </a:defRPr>
            </a:lvl1pPr>
            <a:lvl2pPr indent="0" lvl="1" marL="0" algn="r">
              <a:lnSpc>
                <a:spcPct val="100000"/>
              </a:lnSpc>
              <a:spcBef>
                <a:spcPts val="0"/>
              </a:spcBef>
              <a:spcAft>
                <a:spcPts val="0"/>
              </a:spcAft>
              <a:buClr>
                <a:srgbClr val="FFFFFF"/>
              </a:buClr>
              <a:buSzPts val="900"/>
              <a:buFont typeface="Arial"/>
              <a:buNone/>
              <a:defRPr>
                <a:solidFill>
                  <a:srgbClr val="FFFFFF"/>
                </a:solidFill>
              </a:defRPr>
            </a:lvl2pPr>
            <a:lvl3pPr indent="0" lvl="2" marL="0" algn="r">
              <a:lnSpc>
                <a:spcPct val="100000"/>
              </a:lnSpc>
              <a:spcBef>
                <a:spcPts val="0"/>
              </a:spcBef>
              <a:spcAft>
                <a:spcPts val="0"/>
              </a:spcAft>
              <a:buClr>
                <a:srgbClr val="FFFFFF"/>
              </a:buClr>
              <a:buSzPts val="900"/>
              <a:buFont typeface="Arial"/>
              <a:buNone/>
              <a:defRPr>
                <a:solidFill>
                  <a:srgbClr val="FFFFFF"/>
                </a:solidFill>
              </a:defRPr>
            </a:lvl3pPr>
            <a:lvl4pPr indent="0" lvl="3" marL="0" algn="r">
              <a:lnSpc>
                <a:spcPct val="100000"/>
              </a:lnSpc>
              <a:spcBef>
                <a:spcPts val="0"/>
              </a:spcBef>
              <a:spcAft>
                <a:spcPts val="0"/>
              </a:spcAft>
              <a:buClr>
                <a:srgbClr val="FFFFFF"/>
              </a:buClr>
              <a:buSzPts val="900"/>
              <a:buFont typeface="Arial"/>
              <a:buNone/>
              <a:defRPr>
                <a:solidFill>
                  <a:srgbClr val="FFFFFF"/>
                </a:solidFill>
              </a:defRPr>
            </a:lvl4pPr>
            <a:lvl5pPr indent="0" lvl="4" marL="0" algn="r">
              <a:lnSpc>
                <a:spcPct val="100000"/>
              </a:lnSpc>
              <a:spcBef>
                <a:spcPts val="0"/>
              </a:spcBef>
              <a:spcAft>
                <a:spcPts val="0"/>
              </a:spcAft>
              <a:buClr>
                <a:srgbClr val="FFFFFF"/>
              </a:buClr>
              <a:buSzPts val="900"/>
              <a:buFont typeface="Arial"/>
              <a:buNone/>
              <a:defRPr>
                <a:solidFill>
                  <a:srgbClr val="FFFFFF"/>
                </a:solidFill>
              </a:defRPr>
            </a:lvl5pPr>
            <a:lvl6pPr indent="0" lvl="5" marL="0" algn="r">
              <a:lnSpc>
                <a:spcPct val="100000"/>
              </a:lnSpc>
              <a:spcBef>
                <a:spcPts val="0"/>
              </a:spcBef>
              <a:spcAft>
                <a:spcPts val="0"/>
              </a:spcAft>
              <a:buClr>
                <a:srgbClr val="FFFFFF"/>
              </a:buClr>
              <a:buSzPts val="900"/>
              <a:buFont typeface="Arial"/>
              <a:buNone/>
              <a:defRPr>
                <a:solidFill>
                  <a:srgbClr val="FFFFFF"/>
                </a:solidFill>
              </a:defRPr>
            </a:lvl6pPr>
            <a:lvl7pPr indent="0" lvl="6" marL="0" algn="r">
              <a:lnSpc>
                <a:spcPct val="100000"/>
              </a:lnSpc>
              <a:spcBef>
                <a:spcPts val="0"/>
              </a:spcBef>
              <a:spcAft>
                <a:spcPts val="0"/>
              </a:spcAft>
              <a:buClr>
                <a:srgbClr val="FFFFFF"/>
              </a:buClr>
              <a:buSzPts val="900"/>
              <a:buFont typeface="Arial"/>
              <a:buNone/>
              <a:defRPr>
                <a:solidFill>
                  <a:srgbClr val="FFFFFF"/>
                </a:solidFill>
              </a:defRPr>
            </a:lvl7pPr>
            <a:lvl8pPr indent="0" lvl="7" marL="0" algn="r">
              <a:lnSpc>
                <a:spcPct val="100000"/>
              </a:lnSpc>
              <a:spcBef>
                <a:spcPts val="0"/>
              </a:spcBef>
              <a:spcAft>
                <a:spcPts val="0"/>
              </a:spcAft>
              <a:buClr>
                <a:srgbClr val="FFFFFF"/>
              </a:buClr>
              <a:buSzPts val="900"/>
              <a:buFont typeface="Arial"/>
              <a:buNone/>
              <a:defRPr>
                <a:solidFill>
                  <a:srgbClr val="FFFFFF"/>
                </a:solidFill>
              </a:defRPr>
            </a:lvl8pPr>
            <a:lvl9pPr indent="0" lvl="8" marL="0" algn="r">
              <a:lnSpc>
                <a:spcPct val="100000"/>
              </a:lnSpc>
              <a:spcBef>
                <a:spcPts val="0"/>
              </a:spcBef>
              <a:spcAft>
                <a:spcPts val="0"/>
              </a:spcAft>
              <a:buClr>
                <a:srgbClr val="FFFFFF"/>
              </a:buClr>
              <a:buSzPts val="900"/>
              <a:buFont typeface="Arial"/>
              <a:buNone/>
              <a:defRPr>
                <a:solidFill>
                  <a:srgbClr val="FFFFFF"/>
                </a:solidFill>
              </a:defRPr>
            </a:lvl9pPr>
          </a:lstStyle>
          <a:p>
            <a:pPr indent="0" lvl="0" marL="0" rtl="0" algn="r">
              <a:spcBef>
                <a:spcPts val="0"/>
              </a:spcBef>
              <a:spcAft>
                <a:spcPts val="0"/>
              </a:spcAft>
              <a:buNone/>
            </a:pPr>
            <a:fld id="{00000000-1234-1234-1234-123412341234}" type="slidenum">
              <a:rPr lang="nl"/>
              <a:t>‹#›</a:t>
            </a:fld>
            <a:endParaRPr b="0" i="0" sz="900" u="none" cap="none" strike="noStrike">
              <a:latin typeface="Arial"/>
              <a:ea typeface="Arial"/>
              <a:cs typeface="Arial"/>
              <a:sym typeface="Arial"/>
            </a:endParaRPr>
          </a:p>
        </p:txBody>
      </p:sp>
      <p:pic>
        <p:nvPicPr>
          <p:cNvPr id="244" name="Google Shape;244;p9"/>
          <p:cNvPicPr preferRelativeResize="0"/>
          <p:nvPr/>
        </p:nvPicPr>
        <p:blipFill rotWithShape="1">
          <a:blip r:embed="rId2">
            <a:alphaModFix/>
          </a:blip>
          <a:srcRect b="0" l="0" r="0" t="0"/>
          <a:stretch/>
        </p:blipFill>
        <p:spPr>
          <a:xfrm>
            <a:off x="521588" y="4385894"/>
            <a:ext cx="1095375" cy="523875"/>
          </a:xfrm>
          <a:prstGeom prst="rect">
            <a:avLst/>
          </a:prstGeom>
          <a:noFill/>
          <a:ln>
            <a:noFill/>
          </a:ln>
        </p:spPr>
      </p:pic>
      <p:grpSp>
        <p:nvGrpSpPr>
          <p:cNvPr id="245" name="Google Shape;245;p9"/>
          <p:cNvGrpSpPr/>
          <p:nvPr/>
        </p:nvGrpSpPr>
        <p:grpSpPr>
          <a:xfrm>
            <a:off x="2236882" y="-965124"/>
            <a:ext cx="5143526" cy="444797"/>
            <a:chOff x="2982510" y="-1286831"/>
            <a:chExt cx="6858035" cy="593063"/>
          </a:xfrm>
        </p:grpSpPr>
        <p:sp>
          <p:nvSpPr>
            <p:cNvPr id="246" name="Google Shape;246;p9"/>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9"/>
            <p:cNvGrpSpPr/>
            <p:nvPr/>
          </p:nvGrpSpPr>
          <p:grpSpPr>
            <a:xfrm>
              <a:off x="2982511" y="-1286831"/>
              <a:ext cx="6227011" cy="211502"/>
              <a:chOff x="0" y="-120"/>
              <a:chExt cx="6227011" cy="211502"/>
            </a:xfrm>
          </p:grpSpPr>
          <p:sp>
            <p:nvSpPr>
              <p:cNvPr id="248" name="Google Shape;248;p9"/>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9"/>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9"/>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9"/>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9"/>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9"/>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9"/>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9"/>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ofdstuk" showMasterSp="0">
  <p:cSld name="Hoofdstuk">
    <p:spTree>
      <p:nvGrpSpPr>
        <p:cNvPr id="259" name="Shape 259"/>
        <p:cNvGrpSpPr/>
        <p:nvPr/>
      </p:nvGrpSpPr>
      <p:grpSpPr>
        <a:xfrm>
          <a:off x="0" y="0"/>
          <a:ext cx="0" cy="0"/>
          <a:chOff x="0" y="0"/>
          <a:chExt cx="0" cy="0"/>
        </a:xfrm>
      </p:grpSpPr>
      <p:grpSp>
        <p:nvGrpSpPr>
          <p:cNvPr id="260" name="Google Shape;260;p10"/>
          <p:cNvGrpSpPr/>
          <p:nvPr/>
        </p:nvGrpSpPr>
        <p:grpSpPr>
          <a:xfrm>
            <a:off x="523876" y="4413235"/>
            <a:ext cx="1091175" cy="432895"/>
            <a:chOff x="0" y="-1"/>
            <a:chExt cx="1454900" cy="577193"/>
          </a:xfrm>
        </p:grpSpPr>
        <p:sp>
          <p:nvSpPr>
            <p:cNvPr id="261" name="Google Shape;261;p10"/>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0"/>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0"/>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0"/>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0"/>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0"/>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0"/>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0"/>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 name="Google Shape;269;p10"/>
          <p:cNvSpPr/>
          <p:nvPr/>
        </p:nvSpPr>
        <p:spPr>
          <a:xfrm>
            <a:off x="-9025" y="0"/>
            <a:ext cx="9144000" cy="4028400"/>
          </a:xfrm>
          <a:prstGeom prst="rect">
            <a:avLst/>
          </a:pr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0"/>
          <p:cNvSpPr/>
          <p:nvPr>
            <p:ph idx="2" type="pic"/>
          </p:nvPr>
        </p:nvSpPr>
        <p:spPr>
          <a:xfrm>
            <a:off x="-450" y="537"/>
            <a:ext cx="9144900" cy="4028400"/>
          </a:xfrm>
          <a:prstGeom prst="rect">
            <a:avLst/>
          </a:prstGeom>
          <a:solidFill>
            <a:srgbClr val="00A6D6"/>
          </a:solidFill>
          <a:ln>
            <a:noFill/>
          </a:ln>
        </p:spPr>
      </p:sp>
      <p:sp>
        <p:nvSpPr>
          <p:cNvPr id="271" name="Google Shape;271;p10"/>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Hoofdstuk</a:t>
            </a:r>
            <a:endParaRPr b="0" i="0" sz="1800" u="none" cap="none" strike="noStrike">
              <a:solidFill>
                <a:schemeClr val="dk1"/>
              </a:solidFill>
              <a:latin typeface="Roboto Slab"/>
              <a:ea typeface="Roboto Slab"/>
              <a:cs typeface="Roboto Slab"/>
              <a:sym typeface="Roboto Slab"/>
            </a:endParaRPr>
          </a:p>
        </p:txBody>
      </p:sp>
      <p:sp>
        <p:nvSpPr>
          <p:cNvPr id="272" name="Google Shape;272;p10"/>
          <p:cNvSpPr txBox="1"/>
          <p:nvPr>
            <p:ph idx="1" type="body"/>
          </p:nvPr>
        </p:nvSpPr>
        <p:spPr>
          <a:xfrm>
            <a:off x="2026969" y="2077811"/>
            <a:ext cx="5090100" cy="2240700"/>
          </a:xfrm>
          <a:prstGeom prst="rect">
            <a:avLst/>
          </a:prstGeom>
          <a:solidFill>
            <a:srgbClr val="0076C2"/>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chemeClr val="accent1"/>
              </a:buClr>
              <a:buSzPts val="100"/>
              <a:buFont typeface="Arial"/>
              <a:buNone/>
              <a:defRPr sz="100">
                <a:solidFill>
                  <a:schemeClr val="accent1"/>
                </a:solidFill>
              </a:defRPr>
            </a:lvl1pPr>
            <a:lvl2pPr indent="-234950" lvl="1" marL="914400" algn="l">
              <a:lnSpc>
                <a:spcPct val="90000"/>
              </a:lnSpc>
              <a:spcBef>
                <a:spcPts val="900"/>
              </a:spcBef>
              <a:spcAft>
                <a:spcPts val="0"/>
              </a:spcAft>
              <a:buClr>
                <a:schemeClr val="accent1"/>
              </a:buClr>
              <a:buSzPts val="100"/>
              <a:buFont typeface="Arial"/>
              <a:buChar char="▪"/>
              <a:defRPr sz="100">
                <a:solidFill>
                  <a:schemeClr val="accent1"/>
                </a:solidFill>
              </a:defRPr>
            </a:lvl2pPr>
            <a:lvl3pPr indent="-228600" lvl="2" marL="1371600" algn="l">
              <a:lnSpc>
                <a:spcPct val="90000"/>
              </a:lnSpc>
              <a:spcBef>
                <a:spcPts val="900"/>
              </a:spcBef>
              <a:spcAft>
                <a:spcPts val="0"/>
              </a:spcAft>
              <a:buClr>
                <a:schemeClr val="accent1"/>
              </a:buClr>
              <a:buSzPts val="100"/>
              <a:buFont typeface="Arial"/>
              <a:buNone/>
              <a:defRPr sz="100">
                <a:solidFill>
                  <a:schemeClr val="accent1"/>
                </a:solidFill>
              </a:defRPr>
            </a:lvl3pPr>
            <a:lvl4pPr indent="-228600" lvl="3" marL="1828800" algn="l">
              <a:lnSpc>
                <a:spcPct val="90000"/>
              </a:lnSpc>
              <a:spcBef>
                <a:spcPts val="900"/>
              </a:spcBef>
              <a:spcAft>
                <a:spcPts val="0"/>
              </a:spcAft>
              <a:buClr>
                <a:schemeClr val="accent1"/>
              </a:buClr>
              <a:buSzPts val="100"/>
              <a:buFont typeface="Arial"/>
              <a:buNone/>
              <a:defRPr sz="100">
                <a:solidFill>
                  <a:schemeClr val="accent1"/>
                </a:solidFill>
              </a:defRPr>
            </a:lvl4pPr>
            <a:lvl5pPr indent="-234950" lvl="4" marL="2286000" algn="l">
              <a:lnSpc>
                <a:spcPct val="90000"/>
              </a:lnSpc>
              <a:spcBef>
                <a:spcPts val="900"/>
              </a:spcBef>
              <a:spcAft>
                <a:spcPts val="0"/>
              </a:spcAft>
              <a:buClr>
                <a:schemeClr val="accent1"/>
              </a:buClr>
              <a:buSzPts val="100"/>
              <a:buFont typeface="Arial"/>
              <a:buAutoNum type="arabicPeriod"/>
              <a:defRPr sz="100">
                <a:solidFill>
                  <a:schemeClr val="accent1"/>
                </a:solidFill>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3" name="Google Shape;273;p10"/>
          <p:cNvSpPr txBox="1"/>
          <p:nvPr>
            <p:ph idx="3" type="body"/>
          </p:nvPr>
        </p:nvSpPr>
        <p:spPr>
          <a:xfrm>
            <a:off x="2026970" y="2077811"/>
            <a:ext cx="4885800" cy="2240700"/>
          </a:xfrm>
          <a:prstGeom prst="rect">
            <a:avLst/>
          </a:prstGeom>
          <a:solidFill>
            <a:schemeClr val="accent3"/>
          </a:solidFill>
          <a:ln>
            <a:noFill/>
          </a:ln>
        </p:spPr>
        <p:txBody>
          <a:bodyPr anchorCtr="0" anchor="t" bIns="0" lIns="0" spcFirstLastPara="1" rIns="0" wrap="square" tIns="0">
            <a:normAutofit/>
          </a:bodyPr>
          <a:lstStyle>
            <a:lvl1pPr indent="-228600" lvl="0" marL="457200" algn="l">
              <a:lnSpc>
                <a:spcPct val="90000"/>
              </a:lnSpc>
              <a:spcBef>
                <a:spcPts val="900"/>
              </a:spcBef>
              <a:spcAft>
                <a:spcPts val="0"/>
              </a:spcAft>
              <a:buClr>
                <a:srgbClr val="000000"/>
              </a:buClr>
              <a:buSzPts val="1400"/>
              <a:buNone/>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4" name="Google Shape;274;p10"/>
          <p:cNvSpPr txBox="1"/>
          <p:nvPr>
            <p:ph idx="4" type="body"/>
          </p:nvPr>
        </p:nvSpPr>
        <p:spPr>
          <a:xfrm>
            <a:off x="2314732" y="2938173"/>
            <a:ext cx="4514400" cy="8262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900"/>
              </a:spcBef>
              <a:spcAft>
                <a:spcPts val="0"/>
              </a:spcAft>
              <a:buClr>
                <a:srgbClr val="FFFFFF"/>
              </a:buClr>
              <a:buSzPts val="2600"/>
              <a:buFont typeface="Roboto Slab"/>
              <a:buNone/>
              <a:defRPr sz="2600">
                <a:solidFill>
                  <a:srgbClr val="FFFFFF"/>
                </a:solidFill>
                <a:latin typeface="Roboto Slab"/>
                <a:ea typeface="Roboto Slab"/>
                <a:cs typeface="Roboto Slab"/>
                <a:sym typeface="Roboto Slab"/>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5" name="Google Shape;275;p10"/>
          <p:cNvSpPr txBox="1"/>
          <p:nvPr>
            <p:ph idx="5" type="body"/>
          </p:nvPr>
        </p:nvSpPr>
        <p:spPr>
          <a:xfrm>
            <a:off x="4246496" y="2325303"/>
            <a:ext cx="651000" cy="539700"/>
          </a:xfrm>
          <a:prstGeom prst="rect">
            <a:avLst/>
          </a:prstGeom>
          <a:noFill/>
          <a:ln>
            <a:noFill/>
          </a:ln>
        </p:spPr>
        <p:txBody>
          <a:bodyPr anchorCtr="0" anchor="b" bIns="0" lIns="0" spcFirstLastPara="1" rIns="0" wrap="square" tIns="0">
            <a:normAutofit/>
          </a:bodyPr>
          <a:lstStyle>
            <a:lvl1pPr indent="-228600" lvl="0" marL="457200" algn="ctr">
              <a:lnSpc>
                <a:spcPct val="90000"/>
              </a:lnSpc>
              <a:spcBef>
                <a:spcPts val="80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6" name="Google Shape;276;p10"/>
          <p:cNvSpPr txBox="1"/>
          <p:nvPr>
            <p:ph idx="6" type="body"/>
          </p:nvPr>
        </p:nvSpPr>
        <p:spPr>
          <a:xfrm>
            <a:off x="2316711" y="3876179"/>
            <a:ext cx="4510500" cy="210600"/>
          </a:xfrm>
          <a:prstGeom prst="rect">
            <a:avLst/>
          </a:prstGeom>
          <a:noFill/>
          <a:ln>
            <a:noFill/>
          </a:ln>
        </p:spPr>
        <p:txBody>
          <a:bodyPr anchorCtr="0" anchor="t" bIns="0" lIns="0" spcFirstLastPara="1" rIns="0" wrap="square" tIns="0">
            <a:normAutofit/>
          </a:bodyPr>
          <a:lstStyle>
            <a:lvl1pPr indent="-228600" lvl="0" marL="457200" algn="ctr">
              <a:lnSpc>
                <a:spcPct val="90000"/>
              </a:lnSpc>
              <a:spcBef>
                <a:spcPts val="900"/>
              </a:spcBef>
              <a:spcAft>
                <a:spcPts val="0"/>
              </a:spcAft>
              <a:buClr>
                <a:srgbClr val="FFFFFF"/>
              </a:buClr>
              <a:buSzPts val="1200"/>
              <a:buFont typeface="Arial"/>
              <a:buNone/>
              <a:defRPr b="1">
                <a:solidFill>
                  <a:srgbClr val="FFFFFF"/>
                </a:solidFill>
              </a:defRPr>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7" name="Google Shape;277;p10"/>
          <p:cNvSpPr txBox="1"/>
          <p:nvPr>
            <p:ph idx="7" type="body"/>
          </p:nvPr>
        </p:nvSpPr>
        <p:spPr>
          <a:xfrm>
            <a:off x="4275000" y="2920550"/>
            <a:ext cx="594000" cy="5400"/>
          </a:xfrm>
          <a:prstGeom prst="rect">
            <a:avLst/>
          </a:prstGeom>
          <a:solidFill>
            <a:srgbClr val="FFFFFF"/>
          </a:solidFill>
          <a:ln>
            <a:noFill/>
          </a:ln>
        </p:spPr>
        <p:txBody>
          <a:bodyPr anchorCtr="0" anchor="t" bIns="0" lIns="0" spcFirstLastPara="1" rIns="0" wrap="square" tIns="0">
            <a:normAutofit/>
          </a:bodyPr>
          <a:lstStyle>
            <a:lvl1pPr indent="-228600" lvl="0" marL="457200" algn="l">
              <a:lnSpc>
                <a:spcPct val="90000"/>
              </a:lnSpc>
              <a:spcBef>
                <a:spcPts val="300"/>
              </a:spcBef>
              <a:spcAft>
                <a:spcPts val="0"/>
              </a:spcAft>
              <a:buClr>
                <a:srgbClr val="000000"/>
              </a:buClr>
              <a:buSzPts val="500"/>
              <a:buFont typeface="Arial"/>
              <a:buNone/>
              <a:defRPr sz="500"/>
            </a:lvl1pPr>
            <a:lvl2pPr indent="-317500" lvl="1" marL="914400" algn="l">
              <a:lnSpc>
                <a:spcPct val="90000"/>
              </a:lnSpc>
              <a:spcBef>
                <a:spcPts val="900"/>
              </a:spcBef>
              <a:spcAft>
                <a:spcPts val="0"/>
              </a:spcAft>
              <a:buSzPts val="1400"/>
              <a:buChar char="▪"/>
              <a:defRPr/>
            </a:lvl2pPr>
            <a:lvl3pPr indent="-228600" lvl="2" marL="1371600" algn="l">
              <a:lnSpc>
                <a:spcPct val="90000"/>
              </a:lnSpc>
              <a:spcBef>
                <a:spcPts val="900"/>
              </a:spcBef>
              <a:spcAft>
                <a:spcPts val="0"/>
              </a:spcAft>
              <a:buSzPts val="1400"/>
              <a:buNone/>
              <a:defRPr/>
            </a:lvl3pPr>
            <a:lvl4pPr indent="-228600" lvl="3" marL="1828800" algn="l">
              <a:lnSpc>
                <a:spcPct val="90000"/>
              </a:lnSpc>
              <a:spcBef>
                <a:spcPts val="900"/>
              </a:spcBef>
              <a:spcAft>
                <a:spcPts val="0"/>
              </a:spcAft>
              <a:buSzPts val="1400"/>
              <a:buNone/>
              <a:defRPr/>
            </a:lvl4pPr>
            <a:lvl5pPr indent="-317500" lvl="4" marL="2286000" algn="l">
              <a:lnSpc>
                <a:spcPct val="90000"/>
              </a:lnSpc>
              <a:spcBef>
                <a:spcPts val="900"/>
              </a:spcBef>
              <a:spcAft>
                <a:spcPts val="0"/>
              </a:spcAft>
              <a:buSzPts val="1400"/>
              <a:buAutoNum type="arabicPeriod"/>
              <a:defRPr/>
            </a:lvl5pPr>
            <a:lvl6pPr indent="-317500" lvl="5" marL="2743200" algn="l">
              <a:lnSpc>
                <a:spcPct val="90000"/>
              </a:lnSpc>
              <a:spcBef>
                <a:spcPts val="900"/>
              </a:spcBef>
              <a:spcAft>
                <a:spcPts val="0"/>
              </a:spcAft>
              <a:buSzPts val="1400"/>
              <a:buAutoNum type="alphaLcPeriod"/>
              <a:defRPr/>
            </a:lvl6pPr>
            <a:lvl7pPr indent="-317500" lvl="6" marL="3200400" algn="l">
              <a:lnSpc>
                <a:spcPct val="90000"/>
              </a:lnSpc>
              <a:spcBef>
                <a:spcPts val="900"/>
              </a:spcBef>
              <a:spcAft>
                <a:spcPts val="0"/>
              </a:spcAft>
              <a:buSzPts val="1400"/>
              <a:buChar char="▪"/>
              <a:defRPr/>
            </a:lvl7pPr>
            <a:lvl8pPr indent="-228600" lvl="7" marL="3657600" algn="l">
              <a:lnSpc>
                <a:spcPct val="90000"/>
              </a:lnSpc>
              <a:spcBef>
                <a:spcPts val="900"/>
              </a:spcBef>
              <a:spcAft>
                <a:spcPts val="0"/>
              </a:spcAft>
              <a:buSzPts val="1400"/>
              <a:buNone/>
              <a:defRPr/>
            </a:lvl8pPr>
            <a:lvl9pPr indent="-228600" lvl="8" marL="4114800" algn="l">
              <a:lnSpc>
                <a:spcPct val="90000"/>
              </a:lnSpc>
              <a:spcBef>
                <a:spcPts val="900"/>
              </a:spcBef>
              <a:spcAft>
                <a:spcPts val="0"/>
              </a:spcAft>
              <a:buSzPts val="1400"/>
              <a:buNone/>
              <a:defRPr/>
            </a:lvl9pPr>
          </a:lstStyle>
          <a:p/>
        </p:txBody>
      </p:sp>
      <p:sp>
        <p:nvSpPr>
          <p:cNvPr id="278" name="Google Shape;278;p10"/>
          <p:cNvSpPr txBox="1"/>
          <p:nvPr>
            <p:ph idx="12" type="sldNum"/>
          </p:nvPr>
        </p:nvSpPr>
        <p:spPr>
          <a:xfrm>
            <a:off x="8467339" y="4684598"/>
            <a:ext cx="136800" cy="138600"/>
          </a:xfrm>
          <a:prstGeom prst="rect">
            <a:avLst/>
          </a:prstGeom>
          <a:noFill/>
          <a:ln>
            <a:noFill/>
          </a:ln>
        </p:spPr>
        <p:txBody>
          <a:bodyPr anchorCtr="0" anchor="ctr" bIns="0" lIns="0" spcFirstLastPara="1" rIns="0" wrap="square" tIns="0">
            <a:spAutoFit/>
          </a:bodyPr>
          <a:lstStyle>
            <a:lvl1pPr indent="0" lvl="0" marL="0" algn="r">
              <a:lnSpc>
                <a:spcPct val="100000"/>
              </a:lnSpc>
              <a:spcBef>
                <a:spcPts val="0"/>
              </a:spcBef>
              <a:spcAft>
                <a:spcPts val="0"/>
              </a:spcAft>
              <a:buClr>
                <a:srgbClr val="A6A6A6"/>
              </a:buClr>
              <a:buSzPts val="900"/>
              <a:buFont typeface="Arial"/>
              <a:buNone/>
              <a:defRPr sz="900">
                <a:solidFill>
                  <a:srgbClr val="A6A6A6"/>
                </a:solidFill>
              </a:defRPr>
            </a:lvl1pPr>
            <a:lvl2pPr indent="0" lvl="1" marL="0" algn="r">
              <a:lnSpc>
                <a:spcPct val="100000"/>
              </a:lnSpc>
              <a:spcBef>
                <a:spcPts val="0"/>
              </a:spcBef>
              <a:spcAft>
                <a:spcPts val="0"/>
              </a:spcAft>
              <a:buClr>
                <a:srgbClr val="A6A6A6"/>
              </a:buClr>
              <a:buSzPts val="900"/>
              <a:buFont typeface="Arial"/>
              <a:buNone/>
              <a:defRPr sz="900">
                <a:solidFill>
                  <a:srgbClr val="A6A6A6"/>
                </a:solidFill>
              </a:defRPr>
            </a:lvl2pPr>
            <a:lvl3pPr indent="0" lvl="2" marL="0" algn="r">
              <a:lnSpc>
                <a:spcPct val="100000"/>
              </a:lnSpc>
              <a:spcBef>
                <a:spcPts val="0"/>
              </a:spcBef>
              <a:spcAft>
                <a:spcPts val="0"/>
              </a:spcAft>
              <a:buClr>
                <a:srgbClr val="A6A6A6"/>
              </a:buClr>
              <a:buSzPts val="900"/>
              <a:buFont typeface="Arial"/>
              <a:buNone/>
              <a:defRPr sz="900">
                <a:solidFill>
                  <a:srgbClr val="A6A6A6"/>
                </a:solidFill>
              </a:defRPr>
            </a:lvl3pPr>
            <a:lvl4pPr indent="0" lvl="3" marL="0" algn="r">
              <a:lnSpc>
                <a:spcPct val="100000"/>
              </a:lnSpc>
              <a:spcBef>
                <a:spcPts val="0"/>
              </a:spcBef>
              <a:spcAft>
                <a:spcPts val="0"/>
              </a:spcAft>
              <a:buClr>
                <a:srgbClr val="A6A6A6"/>
              </a:buClr>
              <a:buSzPts val="900"/>
              <a:buFont typeface="Arial"/>
              <a:buNone/>
              <a:defRPr sz="900">
                <a:solidFill>
                  <a:srgbClr val="A6A6A6"/>
                </a:solidFill>
              </a:defRPr>
            </a:lvl4pPr>
            <a:lvl5pPr indent="0" lvl="4" marL="0" algn="r">
              <a:lnSpc>
                <a:spcPct val="100000"/>
              </a:lnSpc>
              <a:spcBef>
                <a:spcPts val="0"/>
              </a:spcBef>
              <a:spcAft>
                <a:spcPts val="0"/>
              </a:spcAft>
              <a:buClr>
                <a:srgbClr val="A6A6A6"/>
              </a:buClr>
              <a:buSzPts val="900"/>
              <a:buFont typeface="Arial"/>
              <a:buNone/>
              <a:defRPr sz="900">
                <a:solidFill>
                  <a:srgbClr val="A6A6A6"/>
                </a:solidFill>
              </a:defRPr>
            </a:lvl5pPr>
            <a:lvl6pPr indent="0" lvl="5" marL="0" algn="r">
              <a:lnSpc>
                <a:spcPct val="100000"/>
              </a:lnSpc>
              <a:spcBef>
                <a:spcPts val="0"/>
              </a:spcBef>
              <a:spcAft>
                <a:spcPts val="0"/>
              </a:spcAft>
              <a:buClr>
                <a:srgbClr val="A6A6A6"/>
              </a:buClr>
              <a:buSzPts val="900"/>
              <a:buFont typeface="Arial"/>
              <a:buNone/>
              <a:defRPr sz="900">
                <a:solidFill>
                  <a:srgbClr val="A6A6A6"/>
                </a:solidFill>
              </a:defRPr>
            </a:lvl6pPr>
            <a:lvl7pPr indent="0" lvl="6" marL="0" algn="r">
              <a:lnSpc>
                <a:spcPct val="100000"/>
              </a:lnSpc>
              <a:spcBef>
                <a:spcPts val="0"/>
              </a:spcBef>
              <a:spcAft>
                <a:spcPts val="0"/>
              </a:spcAft>
              <a:buClr>
                <a:srgbClr val="A6A6A6"/>
              </a:buClr>
              <a:buSzPts val="900"/>
              <a:buFont typeface="Arial"/>
              <a:buNone/>
              <a:defRPr sz="900">
                <a:solidFill>
                  <a:srgbClr val="A6A6A6"/>
                </a:solidFill>
              </a:defRPr>
            </a:lvl7pPr>
            <a:lvl8pPr indent="0" lvl="7" marL="0" algn="r">
              <a:lnSpc>
                <a:spcPct val="100000"/>
              </a:lnSpc>
              <a:spcBef>
                <a:spcPts val="0"/>
              </a:spcBef>
              <a:spcAft>
                <a:spcPts val="0"/>
              </a:spcAft>
              <a:buClr>
                <a:srgbClr val="A6A6A6"/>
              </a:buClr>
              <a:buSzPts val="900"/>
              <a:buFont typeface="Arial"/>
              <a:buNone/>
              <a:defRPr sz="900">
                <a:solidFill>
                  <a:srgbClr val="A6A6A6"/>
                </a:solidFill>
              </a:defRPr>
            </a:lvl8pPr>
            <a:lvl9pPr indent="0" lvl="8" marL="0" algn="r">
              <a:lnSpc>
                <a:spcPct val="100000"/>
              </a:lnSpc>
              <a:spcBef>
                <a:spcPts val="0"/>
              </a:spcBef>
              <a:spcAft>
                <a:spcPts val="0"/>
              </a:spcAft>
              <a:buClr>
                <a:srgbClr val="A6A6A6"/>
              </a:buClr>
              <a:buSzPts val="900"/>
              <a:buFont typeface="Arial"/>
              <a:buNone/>
              <a:defRPr sz="900">
                <a:solidFill>
                  <a:srgbClr val="A6A6A6"/>
                </a:solidFill>
              </a:defRPr>
            </a:lvl9pPr>
          </a:lstStyle>
          <a:p>
            <a:pPr indent="0" lvl="0" marL="0" rtl="0" algn="r">
              <a:spcBef>
                <a:spcPts val="0"/>
              </a:spcBef>
              <a:spcAft>
                <a:spcPts val="0"/>
              </a:spcAft>
              <a:buNone/>
            </a:pPr>
            <a:fld id="{00000000-1234-1234-1234-123412341234}" type="slidenum">
              <a:rPr lang="nl"/>
              <a:t>‹#›</a:t>
            </a:fld>
            <a:endParaRPr/>
          </a:p>
        </p:txBody>
      </p:sp>
      <p:grpSp>
        <p:nvGrpSpPr>
          <p:cNvPr id="279" name="Google Shape;279;p10"/>
          <p:cNvGrpSpPr/>
          <p:nvPr/>
        </p:nvGrpSpPr>
        <p:grpSpPr>
          <a:xfrm>
            <a:off x="2236882" y="-965124"/>
            <a:ext cx="5143526" cy="444797"/>
            <a:chOff x="2982510" y="-1286831"/>
            <a:chExt cx="6858035" cy="593063"/>
          </a:xfrm>
        </p:grpSpPr>
        <p:sp>
          <p:nvSpPr>
            <p:cNvPr id="280" name="Google Shape;280;p10"/>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1" name="Google Shape;281;p10"/>
            <p:cNvGrpSpPr/>
            <p:nvPr/>
          </p:nvGrpSpPr>
          <p:grpSpPr>
            <a:xfrm>
              <a:off x="2982511" y="-1286831"/>
              <a:ext cx="6227011" cy="211502"/>
              <a:chOff x="0" y="-120"/>
              <a:chExt cx="6227011" cy="211502"/>
            </a:xfrm>
          </p:grpSpPr>
          <p:sp>
            <p:nvSpPr>
              <p:cNvPr id="282" name="Google Shape;282;p10"/>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0"/>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0"/>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0"/>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0"/>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0"/>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0"/>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0"/>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0"/>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0"/>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2" name="Google Shape;292;p10"/>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grpSp>
        <p:nvGrpSpPr>
          <p:cNvPr id="6" name="Google Shape;6;p1"/>
          <p:cNvGrpSpPr/>
          <p:nvPr/>
        </p:nvGrpSpPr>
        <p:grpSpPr>
          <a:xfrm>
            <a:off x="523876" y="4413235"/>
            <a:ext cx="1091175" cy="432895"/>
            <a:chOff x="0" y="-1"/>
            <a:chExt cx="1454900" cy="577193"/>
          </a:xfrm>
        </p:grpSpPr>
        <p:sp>
          <p:nvSpPr>
            <p:cNvPr id="7" name="Google Shape;7;p1"/>
            <p:cNvSpPr/>
            <p:nvPr/>
          </p:nvSpPr>
          <p:spPr>
            <a:xfrm>
              <a:off x="289214" y="284162"/>
              <a:ext cx="268380" cy="293004"/>
            </a:xfrm>
            <a:custGeom>
              <a:rect b="b" l="l" r="r" t="t"/>
              <a:pathLst>
                <a:path extrusionOk="0" h="21600" w="2160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p:nvPr/>
          </p:nvSpPr>
          <p:spPr>
            <a:xfrm>
              <a:off x="0" y="284162"/>
              <a:ext cx="251964" cy="284796"/>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1"/>
            <p:cNvSpPr/>
            <p:nvPr/>
          </p:nvSpPr>
          <p:spPr>
            <a:xfrm>
              <a:off x="76645" y="-1"/>
              <a:ext cx="266480" cy="267138"/>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1"/>
            <p:cNvSpPr/>
            <p:nvPr/>
          </p:nvSpPr>
          <p:spPr>
            <a:xfrm>
              <a:off x="901742" y="364991"/>
              <a:ext cx="176202" cy="212166"/>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
            <p:cNvSpPr/>
            <p:nvPr/>
          </p:nvSpPr>
          <p:spPr>
            <a:xfrm>
              <a:off x="1124020" y="284162"/>
              <a:ext cx="33600" cy="2847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1199165" y="280373"/>
              <a:ext cx="126306" cy="28857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
            <p:cNvSpPr/>
            <p:nvPr/>
          </p:nvSpPr>
          <p:spPr>
            <a:xfrm>
              <a:off x="1341878" y="318262"/>
              <a:ext cx="113022" cy="258930"/>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1"/>
            <p:cNvSpPr/>
            <p:nvPr/>
          </p:nvSpPr>
          <p:spPr>
            <a:xfrm>
              <a:off x="637155" y="284162"/>
              <a:ext cx="226692" cy="284796"/>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 name="Google Shape;15;p1"/>
          <p:cNvSpPr/>
          <p:nvPr/>
        </p:nvSpPr>
        <p:spPr>
          <a:xfrm>
            <a:off x="121139" y="89450"/>
            <a:ext cx="8901600" cy="48063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txBox="1"/>
          <p:nvPr/>
        </p:nvSpPr>
        <p:spPr>
          <a:xfrm>
            <a:off x="26227" y="-496723"/>
            <a:ext cx="9075300" cy="3462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chemeClr val="dk1"/>
              </a:buClr>
              <a:buSzPts val="1800"/>
              <a:buFont typeface="Roboto Slab"/>
              <a:buNone/>
            </a:pPr>
            <a:r>
              <a:rPr b="0" i="0" lang="nl" sz="1800" u="none" cap="none" strike="noStrike">
                <a:solidFill>
                  <a:schemeClr val="dk1"/>
                </a:solidFill>
                <a:latin typeface="Roboto Slab"/>
                <a:ea typeface="Roboto Slab"/>
                <a:cs typeface="Roboto Slab"/>
                <a:sym typeface="Roboto Slab"/>
              </a:rPr>
              <a:t>Logo (Animatie)</a:t>
            </a:r>
            <a:endParaRPr sz="1100"/>
          </a:p>
        </p:txBody>
      </p:sp>
      <p:sp>
        <p:nvSpPr>
          <p:cNvPr id="17" name="Google Shape;17;p1"/>
          <p:cNvSpPr/>
          <p:nvPr/>
        </p:nvSpPr>
        <p:spPr>
          <a:xfrm>
            <a:off x="3407603" y="2462035"/>
            <a:ext cx="713070" cy="778518"/>
          </a:xfrm>
          <a:custGeom>
            <a:rect b="b" l="l" r="r" t="t"/>
            <a:pathLst>
              <a:path extrusionOk="0" h="21600" w="2160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
          <p:cNvSpPr/>
          <p:nvPr/>
        </p:nvSpPr>
        <p:spPr>
          <a:xfrm>
            <a:off x="2639169" y="2462035"/>
            <a:ext cx="669438" cy="756702"/>
          </a:xfrm>
          <a:custGeom>
            <a:rect b="b" l="l" r="r" t="t"/>
            <a:pathLst>
              <a:path extrusionOk="0" h="21600" w="2160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
          <p:cNvSpPr/>
          <p:nvPr/>
        </p:nvSpPr>
        <p:spPr>
          <a:xfrm>
            <a:off x="2842814" y="1707023"/>
            <a:ext cx="707993" cy="709722"/>
          </a:xfrm>
          <a:custGeom>
            <a:rect b="b" l="l" r="r" t="t"/>
            <a:pathLst>
              <a:path extrusionOk="0" h="21600" w="20165">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
          <p:cNvSpPr/>
          <p:nvPr/>
        </p:nvSpPr>
        <p:spPr>
          <a:xfrm>
            <a:off x="5035074" y="2676795"/>
            <a:ext cx="468126" cy="563760"/>
          </a:xfrm>
          <a:custGeom>
            <a:rect b="b" l="l" r="r" t="t"/>
            <a:pathLst>
              <a:path extrusionOk="0" h="21600" w="2160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
          <p:cNvSpPr/>
          <p:nvPr/>
        </p:nvSpPr>
        <p:spPr>
          <a:xfrm>
            <a:off x="5625662" y="2462035"/>
            <a:ext cx="88800" cy="756600"/>
          </a:xfrm>
          <a:prstGeom prst="rect">
            <a:avLst/>
          </a:pr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
          <p:cNvSpPr/>
          <p:nvPr/>
        </p:nvSpPr>
        <p:spPr>
          <a:xfrm>
            <a:off x="5825321" y="2451968"/>
            <a:ext cx="335556" cy="766746"/>
          </a:xfrm>
          <a:custGeom>
            <a:rect b="b" l="l" r="r" t="t"/>
            <a:pathLst>
              <a:path extrusionOk="0" h="21600" w="2160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
          <p:cNvSpPr/>
          <p:nvPr/>
        </p:nvSpPr>
        <p:spPr>
          <a:xfrm>
            <a:off x="6204505" y="2552636"/>
            <a:ext cx="300348" cy="687906"/>
          </a:xfrm>
          <a:custGeom>
            <a:rect b="b" l="l" r="r" t="t"/>
            <a:pathLst>
              <a:path extrusionOk="0" h="21600" w="2160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
          <p:cNvSpPr/>
          <p:nvPr/>
        </p:nvSpPr>
        <p:spPr>
          <a:xfrm>
            <a:off x="4332074" y="2462035"/>
            <a:ext cx="602316" cy="756702"/>
          </a:xfrm>
          <a:custGeom>
            <a:rect b="b" l="l" r="r" t="t"/>
            <a:pathLst>
              <a:path extrusionOk="0" h="21600" w="2160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
          <p:cNvSpPr txBox="1"/>
          <p:nvPr>
            <p:ph type="title"/>
          </p:nvPr>
        </p:nvSpPr>
        <p:spPr>
          <a:xfrm>
            <a:off x="457200" y="205978"/>
            <a:ext cx="8229600" cy="994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1pPr>
            <a:lvl2pPr lvl="1"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2pPr>
            <a:lvl3pPr lvl="2"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3pPr>
            <a:lvl4pPr lvl="3"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4pPr>
            <a:lvl5pPr lvl="4"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5pPr>
            <a:lvl6pPr lvl="5"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6pPr>
            <a:lvl7pPr lvl="6"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7pPr>
            <a:lvl8pPr lvl="7"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8pPr>
            <a:lvl9pPr lvl="8" marR="0" rtl="0" algn="l">
              <a:lnSpc>
                <a:spcPct val="90000"/>
              </a:lnSpc>
              <a:spcBef>
                <a:spcPts val="0"/>
              </a:spcBef>
              <a:spcAft>
                <a:spcPts val="0"/>
              </a:spcAft>
              <a:buClr>
                <a:schemeClr val="accent1"/>
              </a:buClr>
              <a:buSzPts val="2400"/>
              <a:buFont typeface="Roboto Slab"/>
              <a:buNone/>
              <a:defRPr b="0" i="0" sz="2400" u="none" cap="none" strike="noStrike">
                <a:solidFill>
                  <a:schemeClr val="accent1"/>
                </a:solidFill>
                <a:latin typeface="Roboto Slab"/>
                <a:ea typeface="Roboto Slab"/>
                <a:cs typeface="Roboto Slab"/>
                <a:sym typeface="Roboto Slab"/>
              </a:defRPr>
            </a:lvl9pPr>
          </a:lstStyle>
          <a:p/>
        </p:txBody>
      </p:sp>
      <p:sp>
        <p:nvSpPr>
          <p:cNvPr id="26" name="Google Shape;26;p1"/>
          <p:cNvSpPr txBox="1"/>
          <p:nvPr>
            <p:ph idx="1" type="body"/>
          </p:nvPr>
        </p:nvSpPr>
        <p:spPr>
          <a:xfrm>
            <a:off x="457200" y="1200150"/>
            <a:ext cx="8229600" cy="3943200"/>
          </a:xfrm>
          <a:prstGeom prst="rect">
            <a:avLst/>
          </a:prstGeom>
          <a:noFill/>
          <a:ln>
            <a:noFill/>
          </a:ln>
        </p:spPr>
        <p:txBody>
          <a:bodyPr anchorCtr="0" anchor="t" bIns="0" lIns="0" spcFirstLastPara="1" rIns="0" wrap="square" tIns="0">
            <a:noAutofit/>
          </a:bodyPr>
          <a:lstStyle>
            <a:lvl1pPr indent="-304800" lvl="0" marL="457200" marR="0" rtl="0" algn="l">
              <a:lnSpc>
                <a:spcPct val="90000"/>
              </a:lnSpc>
              <a:spcBef>
                <a:spcPts val="900"/>
              </a:spcBef>
              <a:spcAft>
                <a:spcPts val="0"/>
              </a:spcAft>
              <a:buClr>
                <a:schemeClr val="accent1"/>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90000"/>
              </a:lnSpc>
              <a:spcBef>
                <a:spcPts val="900"/>
              </a:spcBef>
              <a:spcAft>
                <a:spcPts val="0"/>
              </a:spcAft>
              <a:buClr>
                <a:schemeClr val="accent1"/>
              </a:buClr>
              <a:buSzPts val="1200"/>
              <a:buFont typeface="Arial"/>
              <a:buChar char="▪"/>
              <a:defRPr b="0" i="0" sz="1200" u="none" cap="none" strike="noStrike">
                <a:solidFill>
                  <a:srgbClr val="000000"/>
                </a:solidFill>
                <a:latin typeface="Arial"/>
                <a:ea typeface="Arial"/>
                <a:cs typeface="Arial"/>
                <a:sym typeface="Arial"/>
              </a:defRPr>
            </a:lvl2pPr>
            <a:lvl3pPr indent="-228600" lvl="2" marL="1371600" marR="0" rtl="0" algn="l">
              <a:lnSpc>
                <a:spcPct val="90000"/>
              </a:lnSpc>
              <a:spcBef>
                <a:spcPts val="900"/>
              </a:spcBef>
              <a:spcAft>
                <a:spcPts val="0"/>
              </a:spcAft>
              <a:buClr>
                <a:schemeClr val="accent1"/>
              </a:buClr>
              <a:buSzPts val="1200"/>
              <a:buFont typeface="Noto Sans Symbols"/>
              <a:buNone/>
              <a:defRPr b="0" i="0" sz="1200" u="none" cap="none" strike="noStrike">
                <a:solidFill>
                  <a:srgbClr val="000000"/>
                </a:solidFill>
                <a:latin typeface="Arial"/>
                <a:ea typeface="Arial"/>
                <a:cs typeface="Arial"/>
                <a:sym typeface="Arial"/>
              </a:defRPr>
            </a:lvl3pPr>
            <a:lvl4pPr indent="-228600" lvl="3" marL="1828800" marR="0" rtl="0" algn="l">
              <a:lnSpc>
                <a:spcPct val="90000"/>
              </a:lnSpc>
              <a:spcBef>
                <a:spcPts val="900"/>
              </a:spcBef>
              <a:spcAft>
                <a:spcPts val="0"/>
              </a:spcAft>
              <a:buClr>
                <a:schemeClr val="accent1"/>
              </a:buClr>
              <a:buSzPts val="1200"/>
              <a:buFont typeface="Noto Sans Symbols"/>
              <a:buNone/>
              <a:defRPr b="0" i="0" sz="1200" u="none" cap="none" strike="noStrike">
                <a:solidFill>
                  <a:srgbClr val="000000"/>
                </a:solidFill>
                <a:latin typeface="Arial"/>
                <a:ea typeface="Arial"/>
                <a:cs typeface="Arial"/>
                <a:sym typeface="Arial"/>
              </a:defRPr>
            </a:lvl4pPr>
            <a:lvl5pPr indent="-304800" lvl="4" marL="2286000" marR="0" rtl="0" algn="l">
              <a:lnSpc>
                <a:spcPct val="90000"/>
              </a:lnSpc>
              <a:spcBef>
                <a:spcPts val="900"/>
              </a:spcBef>
              <a:spcAft>
                <a:spcPts val="0"/>
              </a:spcAft>
              <a:buClr>
                <a:schemeClr val="accent1"/>
              </a:buClr>
              <a:buSzPts val="1200"/>
              <a:buFont typeface="Noto Sans Symbols"/>
              <a:buAutoNum type="arabicPeriod"/>
              <a:defRPr b="0" i="0" sz="1200" u="none" cap="none" strike="noStrike">
                <a:solidFill>
                  <a:srgbClr val="000000"/>
                </a:solidFill>
                <a:latin typeface="Arial"/>
                <a:ea typeface="Arial"/>
                <a:cs typeface="Arial"/>
                <a:sym typeface="Arial"/>
              </a:defRPr>
            </a:lvl5pPr>
            <a:lvl6pPr indent="-304800" lvl="5" marL="2743200" marR="0" rtl="0" algn="l">
              <a:lnSpc>
                <a:spcPct val="90000"/>
              </a:lnSpc>
              <a:spcBef>
                <a:spcPts val="900"/>
              </a:spcBef>
              <a:spcAft>
                <a:spcPts val="0"/>
              </a:spcAft>
              <a:buClr>
                <a:schemeClr val="accent1"/>
              </a:buClr>
              <a:buSzPts val="1200"/>
              <a:buFont typeface="Noto Sans Symbols"/>
              <a:buAutoNum type="alphaLcPeriod"/>
              <a:defRPr b="0" i="0" sz="1200" u="none" cap="none" strike="noStrike">
                <a:solidFill>
                  <a:srgbClr val="000000"/>
                </a:solidFill>
                <a:latin typeface="Arial"/>
                <a:ea typeface="Arial"/>
                <a:cs typeface="Arial"/>
                <a:sym typeface="Arial"/>
              </a:defRPr>
            </a:lvl6pPr>
            <a:lvl7pPr indent="-304800" lvl="6" marL="3200400" marR="0" rtl="0" algn="l">
              <a:lnSpc>
                <a:spcPct val="90000"/>
              </a:lnSpc>
              <a:spcBef>
                <a:spcPts val="900"/>
              </a:spcBef>
              <a:spcAft>
                <a:spcPts val="0"/>
              </a:spcAft>
              <a:buClr>
                <a:schemeClr val="accent1"/>
              </a:buClr>
              <a:buSzPts val="1200"/>
              <a:buFont typeface="Arial"/>
              <a:buChar char="▪"/>
              <a:defRPr b="0" i="0" sz="1200" u="none" cap="none" strike="noStrike">
                <a:solidFill>
                  <a:srgbClr val="000000"/>
                </a:solidFill>
                <a:latin typeface="Arial"/>
                <a:ea typeface="Arial"/>
                <a:cs typeface="Arial"/>
                <a:sym typeface="Arial"/>
              </a:defRPr>
            </a:lvl7pPr>
            <a:lvl8pPr indent="-228600" lvl="7" marL="3657600" marR="0" rtl="0" algn="l">
              <a:lnSpc>
                <a:spcPct val="90000"/>
              </a:lnSpc>
              <a:spcBef>
                <a:spcPts val="900"/>
              </a:spcBef>
              <a:spcAft>
                <a:spcPts val="0"/>
              </a:spcAft>
              <a:buClr>
                <a:schemeClr val="accent1"/>
              </a:buClr>
              <a:buSzPts val="1200"/>
              <a:buFont typeface="Noto Sans Symbols"/>
              <a:buNone/>
              <a:defRPr b="0" i="0" sz="1200" u="none" cap="none" strike="noStrike">
                <a:solidFill>
                  <a:srgbClr val="000000"/>
                </a:solidFill>
                <a:latin typeface="Arial"/>
                <a:ea typeface="Arial"/>
                <a:cs typeface="Arial"/>
                <a:sym typeface="Arial"/>
              </a:defRPr>
            </a:lvl8pPr>
            <a:lvl9pPr indent="-228600" lvl="8" marL="4114800" marR="0" rtl="0" algn="l">
              <a:lnSpc>
                <a:spcPct val="90000"/>
              </a:lnSpc>
              <a:spcBef>
                <a:spcPts val="900"/>
              </a:spcBef>
              <a:spcAft>
                <a:spcPts val="0"/>
              </a:spcAft>
              <a:buClr>
                <a:schemeClr val="accent1"/>
              </a:buClr>
              <a:buSzPts val="1200"/>
              <a:buFont typeface="Noto Sans Symbols"/>
              <a:buNone/>
              <a:defRPr b="0" i="0" sz="1200" u="none" cap="none" strike="noStrike">
                <a:solidFill>
                  <a:srgbClr val="000000"/>
                </a:solidFill>
                <a:latin typeface="Arial"/>
                <a:ea typeface="Arial"/>
                <a:cs typeface="Arial"/>
                <a:sym typeface="Arial"/>
              </a:defRPr>
            </a:lvl9pPr>
          </a:lstStyle>
          <a:p/>
        </p:txBody>
      </p:sp>
      <p:sp>
        <p:nvSpPr>
          <p:cNvPr id="27" name="Google Shape;27;p1"/>
          <p:cNvSpPr txBox="1"/>
          <p:nvPr>
            <p:ph idx="12" type="sldNum"/>
          </p:nvPr>
        </p:nvSpPr>
        <p:spPr>
          <a:xfrm>
            <a:off x="4419600" y="4629150"/>
            <a:ext cx="2133600" cy="138600"/>
          </a:xfrm>
          <a:prstGeom prst="rect">
            <a:avLst/>
          </a:prstGeom>
          <a:noFill/>
          <a:ln>
            <a:noFill/>
          </a:ln>
        </p:spPr>
        <p:txBody>
          <a:bodyPr anchorCtr="0" anchor="ctr" bIns="0" lIns="0" spcFirstLastPara="1" rIns="0" wrap="square" tIns="0">
            <a:spAutoFit/>
          </a:bodyPr>
          <a:lstStyle>
            <a:lvl1pPr indent="0" lvl="0"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1pPr>
            <a:lvl2pPr indent="0" lvl="1"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2pPr>
            <a:lvl3pPr indent="0" lvl="2"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3pPr>
            <a:lvl4pPr indent="0" lvl="3"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4pPr>
            <a:lvl5pPr indent="0" lvl="4"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5pPr>
            <a:lvl6pPr indent="0" lvl="5"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6pPr>
            <a:lvl7pPr indent="0" lvl="6"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7pPr>
            <a:lvl8pPr indent="0" lvl="7"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8pPr>
            <a:lvl9pPr indent="0" lvl="8" marL="0" marR="0" rtl="0" algn="r">
              <a:lnSpc>
                <a:spcPct val="100000"/>
              </a:lnSpc>
              <a:spcBef>
                <a:spcPts val="0"/>
              </a:spcBef>
              <a:spcAft>
                <a:spcPts val="0"/>
              </a:spcAft>
              <a:buClr>
                <a:srgbClr val="A6A6A6"/>
              </a:buClr>
              <a:buSzPts val="900"/>
              <a:buFont typeface="Arial"/>
              <a:buNone/>
              <a:defRPr b="0" i="0" sz="900" u="none" cap="none" strike="noStrike">
                <a:solidFill>
                  <a:srgbClr val="A6A6A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nl"/>
              <a:t>‹#›</a:t>
            </a:fld>
            <a:endParaRPr/>
          </a:p>
        </p:txBody>
      </p:sp>
      <p:grpSp>
        <p:nvGrpSpPr>
          <p:cNvPr id="28" name="Google Shape;28;p1"/>
          <p:cNvGrpSpPr/>
          <p:nvPr/>
        </p:nvGrpSpPr>
        <p:grpSpPr>
          <a:xfrm>
            <a:off x="2236882" y="-965124"/>
            <a:ext cx="5143526" cy="444797"/>
            <a:chOff x="2982510" y="-1286831"/>
            <a:chExt cx="6858035" cy="593063"/>
          </a:xfrm>
        </p:grpSpPr>
        <p:sp>
          <p:nvSpPr>
            <p:cNvPr id="29" name="Google Shape;29;p1"/>
            <p:cNvSpPr/>
            <p:nvPr/>
          </p:nvSpPr>
          <p:spPr>
            <a:xfrm rot="-5400000">
              <a:off x="6254610" y="-4279669"/>
              <a:ext cx="313800" cy="6858000"/>
            </a:xfrm>
            <a:prstGeom prst="rect">
              <a:avLst/>
            </a:prstGeom>
            <a:solidFill>
              <a:srgbClr val="00A6D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 name="Google Shape;30;p1"/>
            <p:cNvGrpSpPr/>
            <p:nvPr/>
          </p:nvGrpSpPr>
          <p:grpSpPr>
            <a:xfrm>
              <a:off x="2982511" y="-1286831"/>
              <a:ext cx="6227011" cy="211502"/>
              <a:chOff x="0" y="-120"/>
              <a:chExt cx="6227011" cy="211502"/>
            </a:xfrm>
          </p:grpSpPr>
          <p:sp>
            <p:nvSpPr>
              <p:cNvPr id="31" name="Google Shape;31;p1"/>
              <p:cNvSpPr/>
              <p:nvPr/>
            </p:nvSpPr>
            <p:spPr>
              <a:xfrm rot="-5400000">
                <a:off x="168150" y="-168268"/>
                <a:ext cx="211500" cy="547800"/>
              </a:xfrm>
              <a:prstGeom prst="rect">
                <a:avLst/>
              </a:prstGeom>
              <a:solidFill>
                <a:srgbClr val="0C234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
              <p:cNvSpPr/>
              <p:nvPr/>
            </p:nvSpPr>
            <p:spPr>
              <a:xfrm rot="-5400000">
                <a:off x="799173" y="-168268"/>
                <a:ext cx="211500" cy="547800"/>
              </a:xfrm>
              <a:prstGeom prst="rect">
                <a:avLst/>
              </a:prstGeom>
              <a:solidFill>
                <a:srgbClr val="00B8C8"/>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
              <p:cNvSpPr/>
              <p:nvPr/>
            </p:nvSpPr>
            <p:spPr>
              <a:xfrm rot="-5400000">
                <a:off x="1430197" y="-168268"/>
                <a:ext cx="211500" cy="547800"/>
              </a:xfrm>
              <a:prstGeom prst="rect">
                <a:avLst/>
              </a:prstGeom>
              <a:solidFill>
                <a:srgbClr val="0076C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
              <p:cNvSpPr/>
              <p:nvPr/>
            </p:nvSpPr>
            <p:spPr>
              <a:xfrm rot="-5400000">
                <a:off x="2061221" y="-168268"/>
                <a:ext cx="211500" cy="547800"/>
              </a:xfrm>
              <a:prstGeom prst="rect">
                <a:avLst/>
              </a:prstGeom>
              <a:solidFill>
                <a:srgbClr val="6F1D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
              <p:cNvSpPr/>
              <p:nvPr/>
            </p:nvSpPr>
            <p:spPr>
              <a:xfrm rot="-5400000">
                <a:off x="2692244" y="-168268"/>
                <a:ext cx="211500" cy="547800"/>
              </a:xfrm>
              <a:prstGeom prst="rect">
                <a:avLst/>
              </a:prstGeom>
              <a:solidFill>
                <a:srgbClr val="EF60A3"/>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
              <p:cNvSpPr/>
              <p:nvPr/>
            </p:nvSpPr>
            <p:spPr>
              <a:xfrm rot="-5400000">
                <a:off x="3323268" y="-168269"/>
                <a:ext cx="211500" cy="547800"/>
              </a:xfrm>
              <a:prstGeom prst="rect">
                <a:avLst/>
              </a:prstGeom>
              <a:solidFill>
                <a:srgbClr val="A50034"/>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
              <p:cNvSpPr/>
              <p:nvPr/>
            </p:nvSpPr>
            <p:spPr>
              <a:xfrm rot="-5400000">
                <a:off x="3954292" y="-168268"/>
                <a:ext cx="211500" cy="547800"/>
              </a:xfrm>
              <a:prstGeom prst="rect">
                <a:avLst/>
              </a:prstGeom>
              <a:solidFill>
                <a:srgbClr val="E03C3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
              <p:cNvSpPr/>
              <p:nvPr/>
            </p:nvSpPr>
            <p:spPr>
              <a:xfrm rot="-5400000">
                <a:off x="4585315" y="-168270"/>
                <a:ext cx="211500" cy="547800"/>
              </a:xfrm>
              <a:prstGeom prst="rect">
                <a:avLst/>
              </a:prstGeom>
              <a:solidFill>
                <a:srgbClr val="ED684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
              <p:cNvSpPr/>
              <p:nvPr/>
            </p:nvSpPr>
            <p:spPr>
              <a:xfrm rot="-5400000">
                <a:off x="5216338" y="-168270"/>
                <a:ext cx="211500" cy="547800"/>
              </a:xfrm>
              <a:prstGeom prst="rect">
                <a:avLst/>
              </a:prstGeom>
              <a:solidFill>
                <a:srgbClr val="FFB81C"/>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1"/>
              <p:cNvSpPr/>
              <p:nvPr/>
            </p:nvSpPr>
            <p:spPr>
              <a:xfrm rot="-5400000">
                <a:off x="5847361" y="-168270"/>
                <a:ext cx="211500" cy="547800"/>
              </a:xfrm>
              <a:prstGeom prst="rect">
                <a:avLst/>
              </a:prstGeom>
              <a:solidFill>
                <a:srgbClr val="6CC24A"/>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 name="Google Shape;41;p1"/>
            <p:cNvSpPr/>
            <p:nvPr/>
          </p:nvSpPr>
          <p:spPr>
            <a:xfrm rot="-5400000">
              <a:off x="9460895" y="-1454980"/>
              <a:ext cx="211500" cy="547800"/>
            </a:xfrm>
            <a:prstGeom prst="rect">
              <a:avLst/>
            </a:prstGeom>
            <a:solidFill>
              <a:srgbClr val="009B7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28.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drive.google.com/file/d/13WOYzQXf8NrO-h22WtOmW1ChAeLzYlBu/view" TargetMode="External"/><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jpg"/><Relationship Id="rId4" Type="http://schemas.openxmlformats.org/officeDocument/2006/relationships/image" Target="../media/image4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uFE_QeAHpP_fZZfAH9wkotD5J-pXe3Pq/view" TargetMode="External"/><Relationship Id="rId4" Type="http://schemas.openxmlformats.org/officeDocument/2006/relationships/image" Target="../media/image40.jpg"/><Relationship Id="rId5"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g"/><Relationship Id="rId4" Type="http://schemas.openxmlformats.org/officeDocument/2006/relationships/image" Target="../media/image41.jpg"/><Relationship Id="rId5"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jpg"/><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drive.google.com/file/d/1XXftQ4Rus52ilcw470A2JguO4GKuXHtW/view"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4.png"/><Relationship Id="rId12"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png"/><Relationship Id="rId9"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0.png"/><Relationship Id="rId7" Type="http://schemas.openxmlformats.org/officeDocument/2006/relationships/image" Target="../media/image7.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8"/>
          <p:cNvSpPr/>
          <p:nvPr/>
        </p:nvSpPr>
        <p:spPr>
          <a:xfrm>
            <a:off x="338250" y="601325"/>
            <a:ext cx="8756700" cy="355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p18"/>
          <p:cNvSpPr txBox="1"/>
          <p:nvPr>
            <p:ph type="ctrTitle"/>
          </p:nvPr>
        </p:nvSpPr>
        <p:spPr>
          <a:xfrm>
            <a:off x="311700" y="744575"/>
            <a:ext cx="8520600" cy="22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nl" sz="5000">
                <a:highlight>
                  <a:schemeClr val="lt1"/>
                </a:highlight>
              </a:rPr>
              <a:t>B4W_BB8</a:t>
            </a:r>
            <a:r>
              <a:rPr lang="nl" sz="5000">
                <a:highlight>
                  <a:schemeClr val="lt1"/>
                </a:highlight>
              </a:rPr>
              <a:t>: </a:t>
            </a:r>
            <a:endParaRPr sz="5000">
              <a:highlight>
                <a:schemeClr val="lt1"/>
              </a:highlight>
            </a:endParaRPr>
          </a:p>
          <a:p>
            <a:pPr indent="0" lvl="0" marL="0" rtl="0" algn="ctr">
              <a:spcBef>
                <a:spcPts val="0"/>
              </a:spcBef>
              <a:spcAft>
                <a:spcPts val="0"/>
              </a:spcAft>
              <a:buClr>
                <a:schemeClr val="dk1"/>
              </a:buClr>
              <a:buSzPts val="1100"/>
              <a:buFont typeface="Arial"/>
              <a:buNone/>
            </a:pPr>
            <a:r>
              <a:rPr lang="nl" sz="5000">
                <a:highlight>
                  <a:schemeClr val="lt1"/>
                </a:highlight>
              </a:rPr>
              <a:t>A Ball-Shaped Self-Propelling Smart System</a:t>
            </a:r>
            <a:endParaRPr sz="5000">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27"/>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61" name="Google Shape;661;p27"/>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62" name="Google Shape;662;p27"/>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sp>
        <p:nvSpPr>
          <p:cNvPr id="663" name="Google Shape;663;p27"/>
          <p:cNvSpPr txBox="1"/>
          <p:nvPr/>
        </p:nvSpPr>
        <p:spPr>
          <a:xfrm>
            <a:off x="3423075" y="4026800"/>
            <a:ext cx="1658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Microcontroller</a:t>
            </a:r>
            <a:br>
              <a:rPr lang="nl" sz="1500"/>
            </a:br>
            <a:r>
              <a:rPr lang="nl" sz="1500"/>
              <a:t>XIAO-ESP32-S3</a:t>
            </a:r>
            <a:endParaRPr sz="1500"/>
          </a:p>
        </p:txBody>
      </p:sp>
      <p:cxnSp>
        <p:nvCxnSpPr>
          <p:cNvPr id="664" name="Google Shape;664;p27"/>
          <p:cNvCxnSpPr/>
          <p:nvPr/>
        </p:nvCxnSpPr>
        <p:spPr>
          <a:xfrm flipH="1" rot="10800000">
            <a:off x="4810700" y="3103175"/>
            <a:ext cx="895200" cy="1055700"/>
          </a:xfrm>
          <a:prstGeom prst="straightConnector1">
            <a:avLst/>
          </a:prstGeom>
          <a:noFill/>
          <a:ln cap="flat" cmpd="sng" w="38100">
            <a:solidFill>
              <a:srgbClr val="FF0000"/>
            </a:solidFill>
            <a:prstDash val="solid"/>
            <a:round/>
            <a:headEnd len="med" w="med" type="none"/>
            <a:tailEnd len="med" w="med" type="triangle"/>
          </a:ln>
        </p:spPr>
      </p:cxnSp>
      <p:pic>
        <p:nvPicPr>
          <p:cNvPr id="665" name="Google Shape;665;p27"/>
          <p:cNvPicPr preferRelativeResize="0"/>
          <p:nvPr/>
        </p:nvPicPr>
        <p:blipFill rotWithShape="1">
          <a:blip r:embed="rId4">
            <a:alphaModFix/>
          </a:blip>
          <a:srcRect b="8702" l="-5773" r="41904" t="27772"/>
          <a:stretch/>
        </p:blipFill>
        <p:spPr>
          <a:xfrm rot="-1574284">
            <a:off x="3184175" y="1283785"/>
            <a:ext cx="3107173" cy="2670055"/>
          </a:xfrm>
          <a:prstGeom prst="rect">
            <a:avLst/>
          </a:prstGeom>
          <a:noFill/>
          <a:ln>
            <a:noFill/>
          </a:ln>
        </p:spPr>
      </p:pic>
      <p:pic>
        <p:nvPicPr>
          <p:cNvPr id="666" name="Google Shape;666;p27"/>
          <p:cNvPicPr preferRelativeResize="0"/>
          <p:nvPr/>
        </p:nvPicPr>
        <p:blipFill rotWithShape="1">
          <a:blip r:embed="rId5">
            <a:alphaModFix/>
          </a:blip>
          <a:srcRect b="21706" l="18720" r="15683" t="23215"/>
          <a:stretch/>
        </p:blipFill>
        <p:spPr>
          <a:xfrm>
            <a:off x="3020450" y="1193925"/>
            <a:ext cx="3373926" cy="2832874"/>
          </a:xfrm>
          <a:prstGeom prst="rect">
            <a:avLst/>
          </a:prstGeom>
          <a:noFill/>
          <a:ln>
            <a:noFill/>
          </a:ln>
        </p:spPr>
      </p:pic>
      <p:sp>
        <p:nvSpPr>
          <p:cNvPr id="667" name="Google Shape;667;p27"/>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6"/>
                                        </p:tgtEl>
                                      </p:cBhvr>
                                    </p:animEffect>
                                    <p:set>
                                      <p:cBhvr>
                                        <p:cTn dur="1" fill="hold">
                                          <p:stCondLst>
                                            <p:cond delay="1000"/>
                                          </p:stCondLst>
                                        </p:cTn>
                                        <p:tgtEl>
                                          <p:spTgt spid="6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5"/>
                                        </p:tgtEl>
                                      </p:cBhvr>
                                    </p:animEffect>
                                    <p:set>
                                      <p:cBhvr>
                                        <p:cTn dur="1" fill="hold">
                                          <p:stCondLst>
                                            <p:cond delay="1000"/>
                                          </p:stCondLst>
                                        </p:cTn>
                                        <p:tgtEl>
                                          <p:spTgt spid="6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3"/>
                                        </p:tgtEl>
                                      </p:cBhvr>
                                    </p:animEffect>
                                    <p:set>
                                      <p:cBhvr>
                                        <p:cTn dur="1" fill="hold">
                                          <p:stCondLst>
                                            <p:cond delay="1000"/>
                                          </p:stCondLst>
                                        </p:cTn>
                                        <p:tgtEl>
                                          <p:spTgt spid="6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4"/>
                                        </p:tgtEl>
                                      </p:cBhvr>
                                    </p:animEffect>
                                    <p:set>
                                      <p:cBhvr>
                                        <p:cTn dur="1" fill="hold">
                                          <p:stCondLst>
                                            <p:cond delay="1000"/>
                                          </p:stCondLst>
                                        </p:cTn>
                                        <p:tgtEl>
                                          <p:spTgt spid="6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28"/>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73" name="Google Shape;673;p28"/>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74" name="Google Shape;674;p28"/>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grpSp>
        <p:nvGrpSpPr>
          <p:cNvPr id="675" name="Google Shape;675;p28"/>
          <p:cNvGrpSpPr/>
          <p:nvPr/>
        </p:nvGrpSpPr>
        <p:grpSpPr>
          <a:xfrm>
            <a:off x="1881150" y="556425"/>
            <a:ext cx="5381700" cy="4542300"/>
            <a:chOff x="1242375" y="601325"/>
            <a:chExt cx="5381700" cy="4542300"/>
          </a:xfrm>
        </p:grpSpPr>
        <p:sp>
          <p:nvSpPr>
            <p:cNvPr id="676" name="Google Shape;676;p28"/>
            <p:cNvSpPr/>
            <p:nvPr/>
          </p:nvSpPr>
          <p:spPr>
            <a:xfrm>
              <a:off x="1242375" y="601325"/>
              <a:ext cx="5381700" cy="454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7" name="Google Shape;677;p28"/>
            <p:cNvPicPr preferRelativeResize="0"/>
            <p:nvPr/>
          </p:nvPicPr>
          <p:blipFill rotWithShape="1">
            <a:blip r:embed="rId4">
              <a:alphaModFix/>
            </a:blip>
            <a:srcRect b="0" l="2874" r="0" t="0"/>
            <a:stretch/>
          </p:blipFill>
          <p:spPr>
            <a:xfrm>
              <a:off x="1299075" y="727300"/>
              <a:ext cx="5226975" cy="4200525"/>
            </a:xfrm>
            <a:prstGeom prst="rect">
              <a:avLst/>
            </a:prstGeom>
            <a:noFill/>
            <a:ln>
              <a:noFill/>
            </a:ln>
          </p:spPr>
        </p:pic>
      </p:grpSp>
      <p:sp>
        <p:nvSpPr>
          <p:cNvPr id="678" name="Google Shape;678;p28"/>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29"/>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84" name="Google Shape;684;p29"/>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85" name="Google Shape;685;p29"/>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pic>
        <p:nvPicPr>
          <p:cNvPr id="686" name="Google Shape;686;p29"/>
          <p:cNvPicPr preferRelativeResize="0"/>
          <p:nvPr/>
        </p:nvPicPr>
        <p:blipFill rotWithShape="1">
          <a:blip r:embed="rId4">
            <a:alphaModFix/>
          </a:blip>
          <a:srcRect b="33633" l="2665" r="8776" t="7463"/>
          <a:stretch/>
        </p:blipFill>
        <p:spPr>
          <a:xfrm>
            <a:off x="296175" y="861788"/>
            <a:ext cx="8458097" cy="4219574"/>
          </a:xfrm>
          <a:prstGeom prst="rect">
            <a:avLst/>
          </a:prstGeom>
          <a:noFill/>
          <a:ln>
            <a:noFill/>
          </a:ln>
        </p:spPr>
      </p:pic>
      <p:sp>
        <p:nvSpPr>
          <p:cNvPr id="687" name="Google Shape;687;p29"/>
          <p:cNvSpPr txBox="1"/>
          <p:nvPr/>
        </p:nvSpPr>
        <p:spPr>
          <a:xfrm>
            <a:off x="3847700" y="4045725"/>
            <a:ext cx="96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Weights</a:t>
            </a:r>
            <a:endParaRPr sz="1500"/>
          </a:p>
        </p:txBody>
      </p:sp>
      <p:cxnSp>
        <p:nvCxnSpPr>
          <p:cNvPr id="688" name="Google Shape;688;p29"/>
          <p:cNvCxnSpPr/>
          <p:nvPr/>
        </p:nvCxnSpPr>
        <p:spPr>
          <a:xfrm flipH="1" rot="10800000">
            <a:off x="4810700" y="3470375"/>
            <a:ext cx="2914800" cy="688500"/>
          </a:xfrm>
          <a:prstGeom prst="straightConnector1">
            <a:avLst/>
          </a:prstGeom>
          <a:noFill/>
          <a:ln cap="flat" cmpd="sng" w="38100">
            <a:solidFill>
              <a:srgbClr val="FF0000"/>
            </a:solidFill>
            <a:prstDash val="solid"/>
            <a:round/>
            <a:headEnd len="med" w="med" type="none"/>
            <a:tailEnd len="med" w="med" type="triangle"/>
          </a:ln>
        </p:spPr>
      </p:cxnSp>
      <p:cxnSp>
        <p:nvCxnSpPr>
          <p:cNvPr id="689" name="Google Shape;689;p29"/>
          <p:cNvCxnSpPr>
            <a:stCxn id="687" idx="1"/>
          </p:cNvCxnSpPr>
          <p:nvPr/>
        </p:nvCxnSpPr>
        <p:spPr>
          <a:xfrm flipH="1">
            <a:off x="2653100" y="4253475"/>
            <a:ext cx="1194600" cy="123300"/>
          </a:xfrm>
          <a:prstGeom prst="straightConnector1">
            <a:avLst/>
          </a:prstGeom>
          <a:noFill/>
          <a:ln cap="flat" cmpd="sng" w="38100">
            <a:solidFill>
              <a:srgbClr val="FF0000"/>
            </a:solidFill>
            <a:prstDash val="solid"/>
            <a:round/>
            <a:headEnd len="med" w="med" type="none"/>
            <a:tailEnd len="med" w="med" type="triangle"/>
          </a:ln>
        </p:spPr>
      </p:cxnSp>
      <p:cxnSp>
        <p:nvCxnSpPr>
          <p:cNvPr id="690" name="Google Shape;690;p29"/>
          <p:cNvCxnSpPr>
            <a:stCxn id="687" idx="3"/>
          </p:cNvCxnSpPr>
          <p:nvPr/>
        </p:nvCxnSpPr>
        <p:spPr>
          <a:xfrm>
            <a:off x="4810700" y="4253475"/>
            <a:ext cx="1905000" cy="192300"/>
          </a:xfrm>
          <a:prstGeom prst="straightConnector1">
            <a:avLst/>
          </a:prstGeom>
          <a:noFill/>
          <a:ln cap="flat" cmpd="sng" w="38100">
            <a:solidFill>
              <a:srgbClr val="FF0000"/>
            </a:solidFill>
            <a:prstDash val="solid"/>
            <a:round/>
            <a:headEnd len="med" w="med" type="none"/>
            <a:tailEnd len="med" w="med" type="triangle"/>
          </a:ln>
        </p:spPr>
      </p:cxnSp>
      <p:sp>
        <p:nvSpPr>
          <p:cNvPr id="691" name="Google Shape;691;p29"/>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par>
                                <p:cTn fill="hold" nodeType="with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7"/>
                                        </p:tgtEl>
                                      </p:cBhvr>
                                    </p:animEffect>
                                    <p:set>
                                      <p:cBhvr>
                                        <p:cTn dur="1" fill="hold">
                                          <p:stCondLst>
                                            <p:cond delay="1000"/>
                                          </p:stCondLst>
                                        </p:cTn>
                                        <p:tgtEl>
                                          <p:spTgt spid="6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88"/>
                                        </p:tgtEl>
                                      </p:cBhvr>
                                    </p:animEffect>
                                    <p:set>
                                      <p:cBhvr>
                                        <p:cTn dur="1" fill="hold">
                                          <p:stCondLst>
                                            <p:cond delay="1000"/>
                                          </p:stCondLst>
                                        </p:cTn>
                                        <p:tgtEl>
                                          <p:spTgt spid="68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90"/>
                                        </p:tgtEl>
                                      </p:cBhvr>
                                    </p:animEffect>
                                    <p:set>
                                      <p:cBhvr>
                                        <p:cTn dur="1" fill="hold">
                                          <p:stCondLst>
                                            <p:cond delay="1000"/>
                                          </p:stCondLst>
                                        </p:cTn>
                                        <p:tgtEl>
                                          <p:spTgt spid="6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89"/>
                                        </p:tgtEl>
                                      </p:cBhvr>
                                    </p:animEffect>
                                    <p:set>
                                      <p:cBhvr>
                                        <p:cTn dur="1" fill="hold">
                                          <p:stCondLst>
                                            <p:cond delay="1000"/>
                                          </p:stCondLst>
                                        </p:cTn>
                                        <p:tgtEl>
                                          <p:spTgt spid="6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0"/>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97" name="Google Shape;697;p30"/>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98" name="Google Shape;698;p30"/>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pic>
        <p:nvPicPr>
          <p:cNvPr id="699" name="Google Shape;699;p30"/>
          <p:cNvPicPr preferRelativeResize="0"/>
          <p:nvPr/>
        </p:nvPicPr>
        <p:blipFill rotWithShape="1">
          <a:blip r:embed="rId4">
            <a:alphaModFix/>
          </a:blip>
          <a:srcRect b="33633" l="2665" r="8776" t="7463"/>
          <a:stretch/>
        </p:blipFill>
        <p:spPr>
          <a:xfrm>
            <a:off x="296175" y="861788"/>
            <a:ext cx="8458097" cy="4219574"/>
          </a:xfrm>
          <a:prstGeom prst="rect">
            <a:avLst/>
          </a:prstGeom>
          <a:noFill/>
          <a:ln>
            <a:noFill/>
          </a:ln>
        </p:spPr>
      </p:pic>
      <p:sp>
        <p:nvSpPr>
          <p:cNvPr id="700" name="Google Shape;700;p30"/>
          <p:cNvSpPr txBox="1"/>
          <p:nvPr/>
        </p:nvSpPr>
        <p:spPr>
          <a:xfrm>
            <a:off x="4043725" y="2504600"/>
            <a:ext cx="96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Frame</a:t>
            </a:r>
            <a:endParaRPr sz="1500"/>
          </a:p>
        </p:txBody>
      </p:sp>
      <p:cxnSp>
        <p:nvCxnSpPr>
          <p:cNvPr id="701" name="Google Shape;701;p30"/>
          <p:cNvCxnSpPr>
            <a:stCxn id="700" idx="1"/>
          </p:cNvCxnSpPr>
          <p:nvPr/>
        </p:nvCxnSpPr>
        <p:spPr>
          <a:xfrm flipH="1">
            <a:off x="2913025" y="2712350"/>
            <a:ext cx="1130700" cy="149400"/>
          </a:xfrm>
          <a:prstGeom prst="straightConnector1">
            <a:avLst/>
          </a:prstGeom>
          <a:noFill/>
          <a:ln cap="flat" cmpd="sng" w="38100">
            <a:solidFill>
              <a:srgbClr val="FF0000"/>
            </a:solidFill>
            <a:prstDash val="solid"/>
            <a:round/>
            <a:headEnd len="med" w="med" type="none"/>
            <a:tailEnd len="med" w="med" type="triangle"/>
          </a:ln>
        </p:spPr>
      </p:cxnSp>
      <p:cxnSp>
        <p:nvCxnSpPr>
          <p:cNvPr id="702" name="Google Shape;702;p30"/>
          <p:cNvCxnSpPr>
            <a:stCxn id="700" idx="3"/>
          </p:cNvCxnSpPr>
          <p:nvPr/>
        </p:nvCxnSpPr>
        <p:spPr>
          <a:xfrm>
            <a:off x="5006725" y="2712350"/>
            <a:ext cx="1074300" cy="609600"/>
          </a:xfrm>
          <a:prstGeom prst="straightConnector1">
            <a:avLst/>
          </a:prstGeom>
          <a:noFill/>
          <a:ln cap="flat" cmpd="sng" w="38100">
            <a:solidFill>
              <a:srgbClr val="FF0000"/>
            </a:solidFill>
            <a:prstDash val="solid"/>
            <a:round/>
            <a:headEnd len="med" w="med" type="none"/>
            <a:tailEnd len="med" w="med" type="triangle"/>
          </a:ln>
        </p:spPr>
      </p:cxnSp>
      <p:sp>
        <p:nvSpPr>
          <p:cNvPr id="703" name="Google Shape;703;p30"/>
          <p:cNvSpPr txBox="1"/>
          <p:nvPr/>
        </p:nvSpPr>
        <p:spPr>
          <a:xfrm>
            <a:off x="3924600" y="1506513"/>
            <a:ext cx="1294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Inner shell</a:t>
            </a:r>
            <a:endParaRPr sz="1500"/>
          </a:p>
        </p:txBody>
      </p:sp>
      <p:cxnSp>
        <p:nvCxnSpPr>
          <p:cNvPr id="704" name="Google Shape;704;p30"/>
          <p:cNvCxnSpPr/>
          <p:nvPr/>
        </p:nvCxnSpPr>
        <p:spPr>
          <a:xfrm>
            <a:off x="4955775" y="1719600"/>
            <a:ext cx="750600" cy="125400"/>
          </a:xfrm>
          <a:prstGeom prst="straightConnector1">
            <a:avLst/>
          </a:prstGeom>
          <a:noFill/>
          <a:ln cap="flat" cmpd="sng" w="38100">
            <a:solidFill>
              <a:srgbClr val="FF0000"/>
            </a:solidFill>
            <a:prstDash val="solid"/>
            <a:round/>
            <a:headEnd len="med" w="med" type="none"/>
            <a:tailEnd len="med" w="med" type="triangle"/>
          </a:ln>
        </p:spPr>
      </p:cxnSp>
      <p:cxnSp>
        <p:nvCxnSpPr>
          <p:cNvPr id="705" name="Google Shape;705;p30"/>
          <p:cNvCxnSpPr>
            <a:stCxn id="703" idx="1"/>
          </p:cNvCxnSpPr>
          <p:nvPr/>
        </p:nvCxnSpPr>
        <p:spPr>
          <a:xfrm flipH="1">
            <a:off x="2848800" y="1714263"/>
            <a:ext cx="1075800" cy="2400"/>
          </a:xfrm>
          <a:prstGeom prst="straightConnector1">
            <a:avLst/>
          </a:prstGeom>
          <a:noFill/>
          <a:ln cap="flat" cmpd="sng" w="38100">
            <a:solidFill>
              <a:srgbClr val="FF0000"/>
            </a:solidFill>
            <a:prstDash val="solid"/>
            <a:round/>
            <a:headEnd len="med" w="med" type="none"/>
            <a:tailEnd len="med" w="med" type="triangle"/>
          </a:ln>
        </p:spPr>
      </p:cxnSp>
      <p:sp>
        <p:nvSpPr>
          <p:cNvPr id="706" name="Google Shape;706;p30"/>
          <p:cNvSpPr txBox="1"/>
          <p:nvPr/>
        </p:nvSpPr>
        <p:spPr>
          <a:xfrm>
            <a:off x="3924600" y="923925"/>
            <a:ext cx="1130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Outer </a:t>
            </a:r>
            <a:r>
              <a:rPr lang="nl" sz="1500"/>
              <a:t>shell</a:t>
            </a:r>
            <a:endParaRPr sz="1500"/>
          </a:p>
        </p:txBody>
      </p:sp>
      <p:cxnSp>
        <p:nvCxnSpPr>
          <p:cNvPr id="707" name="Google Shape;707;p30"/>
          <p:cNvCxnSpPr/>
          <p:nvPr/>
        </p:nvCxnSpPr>
        <p:spPr>
          <a:xfrm flipH="1">
            <a:off x="2731225" y="1130463"/>
            <a:ext cx="1257600" cy="286500"/>
          </a:xfrm>
          <a:prstGeom prst="straightConnector1">
            <a:avLst/>
          </a:prstGeom>
          <a:noFill/>
          <a:ln cap="flat" cmpd="sng" w="38100">
            <a:solidFill>
              <a:srgbClr val="FF0000"/>
            </a:solidFill>
            <a:prstDash val="solid"/>
            <a:round/>
            <a:headEnd len="med" w="med" type="none"/>
            <a:tailEnd len="med" w="med" type="triangle"/>
          </a:ln>
        </p:spPr>
      </p:cxnSp>
      <p:cxnSp>
        <p:nvCxnSpPr>
          <p:cNvPr id="708" name="Google Shape;708;p30"/>
          <p:cNvCxnSpPr>
            <a:stCxn id="706" idx="3"/>
          </p:cNvCxnSpPr>
          <p:nvPr/>
        </p:nvCxnSpPr>
        <p:spPr>
          <a:xfrm>
            <a:off x="5055300" y="1131675"/>
            <a:ext cx="993600" cy="242400"/>
          </a:xfrm>
          <a:prstGeom prst="straightConnector1">
            <a:avLst/>
          </a:prstGeom>
          <a:noFill/>
          <a:ln cap="flat" cmpd="sng" w="38100">
            <a:solidFill>
              <a:srgbClr val="FF0000"/>
            </a:solidFill>
            <a:prstDash val="solid"/>
            <a:round/>
            <a:headEnd len="med" w="med" type="none"/>
            <a:tailEnd len="med" w="med" type="triangle"/>
          </a:ln>
        </p:spPr>
      </p:cxnSp>
      <p:sp>
        <p:nvSpPr>
          <p:cNvPr id="709" name="Google Shape;709;p30"/>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31"/>
          <p:cNvPicPr preferRelativeResize="0"/>
          <p:nvPr/>
        </p:nvPicPr>
        <p:blipFill rotWithShape="1">
          <a:blip r:embed="rId3">
            <a:alphaModFix/>
          </a:blip>
          <a:srcRect b="13427" l="0" r="0" t="0"/>
          <a:stretch/>
        </p:blipFill>
        <p:spPr>
          <a:xfrm>
            <a:off x="1461200" y="958300"/>
            <a:ext cx="6221600" cy="3822100"/>
          </a:xfrm>
          <a:prstGeom prst="rect">
            <a:avLst/>
          </a:prstGeom>
          <a:noFill/>
          <a:ln>
            <a:noFill/>
          </a:ln>
        </p:spPr>
      </p:pic>
      <p:pic>
        <p:nvPicPr>
          <p:cNvPr id="715" name="Google Shape;715;p31"/>
          <p:cNvPicPr preferRelativeResize="0"/>
          <p:nvPr/>
        </p:nvPicPr>
        <p:blipFill>
          <a:blip r:embed="rId4">
            <a:alphaModFix/>
          </a:blip>
          <a:stretch>
            <a:fillRect/>
          </a:stretch>
        </p:blipFill>
        <p:spPr>
          <a:xfrm>
            <a:off x="3109125" y="1125750"/>
            <a:ext cx="2925751" cy="2719699"/>
          </a:xfrm>
          <a:prstGeom prst="rect">
            <a:avLst/>
          </a:prstGeom>
          <a:noFill/>
          <a:ln>
            <a:noFill/>
          </a:ln>
        </p:spPr>
      </p:pic>
      <p:grpSp>
        <p:nvGrpSpPr>
          <p:cNvPr id="716" name="Google Shape;716;p31"/>
          <p:cNvGrpSpPr/>
          <p:nvPr/>
        </p:nvGrpSpPr>
        <p:grpSpPr>
          <a:xfrm>
            <a:off x="4030825" y="1664600"/>
            <a:ext cx="4080650" cy="323100"/>
            <a:chOff x="4030825" y="1664600"/>
            <a:chExt cx="4080650" cy="323100"/>
          </a:xfrm>
        </p:grpSpPr>
        <p:cxnSp>
          <p:nvCxnSpPr>
            <p:cNvPr id="717" name="Google Shape;717;p31"/>
            <p:cNvCxnSpPr/>
            <p:nvPr/>
          </p:nvCxnSpPr>
          <p:spPr>
            <a:xfrm>
              <a:off x="4030825" y="1826125"/>
              <a:ext cx="1130100" cy="0"/>
            </a:xfrm>
            <a:prstGeom prst="straightConnector1">
              <a:avLst/>
            </a:prstGeom>
            <a:noFill/>
            <a:ln cap="flat" cmpd="sng" w="9525">
              <a:solidFill>
                <a:schemeClr val="dk1"/>
              </a:solidFill>
              <a:prstDash val="solid"/>
              <a:round/>
              <a:headEnd len="med" w="med" type="none"/>
              <a:tailEnd len="med" w="med" type="none"/>
            </a:ln>
          </p:spPr>
        </p:cxnSp>
        <p:sp>
          <p:nvSpPr>
            <p:cNvPr id="718" name="Google Shape;718;p31"/>
            <p:cNvSpPr txBox="1"/>
            <p:nvPr/>
          </p:nvSpPr>
          <p:spPr>
            <a:xfrm>
              <a:off x="5097675" y="1664600"/>
              <a:ext cx="30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900"/>
                <a:t>Ball location and orientation</a:t>
              </a:r>
              <a:endParaRPr b="1" sz="900"/>
            </a:p>
          </p:txBody>
        </p:sp>
      </p:grpSp>
      <p:grpSp>
        <p:nvGrpSpPr>
          <p:cNvPr id="719" name="Google Shape;719;p31"/>
          <p:cNvGrpSpPr/>
          <p:nvPr/>
        </p:nvGrpSpPr>
        <p:grpSpPr>
          <a:xfrm>
            <a:off x="4572000" y="2311688"/>
            <a:ext cx="3570850" cy="323100"/>
            <a:chOff x="4030825" y="1664588"/>
            <a:chExt cx="3570850" cy="323100"/>
          </a:xfrm>
        </p:grpSpPr>
        <p:cxnSp>
          <p:nvCxnSpPr>
            <p:cNvPr id="720" name="Google Shape;720;p31"/>
            <p:cNvCxnSpPr/>
            <p:nvPr/>
          </p:nvCxnSpPr>
          <p:spPr>
            <a:xfrm>
              <a:off x="4030825" y="1826125"/>
              <a:ext cx="612000" cy="0"/>
            </a:xfrm>
            <a:prstGeom prst="straightConnector1">
              <a:avLst/>
            </a:prstGeom>
            <a:noFill/>
            <a:ln cap="flat" cmpd="sng" w="9525">
              <a:solidFill>
                <a:schemeClr val="dk1"/>
              </a:solidFill>
              <a:prstDash val="solid"/>
              <a:round/>
              <a:headEnd len="med" w="med" type="none"/>
              <a:tailEnd len="med" w="med" type="none"/>
            </a:ln>
          </p:spPr>
        </p:cxnSp>
        <p:sp>
          <p:nvSpPr>
            <p:cNvPr id="721" name="Google Shape;721;p31"/>
            <p:cNvSpPr txBox="1"/>
            <p:nvPr/>
          </p:nvSpPr>
          <p:spPr>
            <a:xfrm>
              <a:off x="4587875" y="1664588"/>
              <a:ext cx="30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900"/>
                <a:t>Target selection</a:t>
              </a:r>
              <a:endParaRPr b="1" sz="900"/>
            </a:p>
          </p:txBody>
        </p:sp>
      </p:grpSp>
      <p:grpSp>
        <p:nvGrpSpPr>
          <p:cNvPr id="722" name="Google Shape;722;p31"/>
          <p:cNvGrpSpPr/>
          <p:nvPr/>
        </p:nvGrpSpPr>
        <p:grpSpPr>
          <a:xfrm>
            <a:off x="6056400" y="1387900"/>
            <a:ext cx="3298075" cy="323100"/>
            <a:chOff x="4030825" y="1664575"/>
            <a:chExt cx="3298075" cy="323100"/>
          </a:xfrm>
        </p:grpSpPr>
        <p:cxnSp>
          <p:nvCxnSpPr>
            <p:cNvPr id="723" name="Google Shape;723;p31"/>
            <p:cNvCxnSpPr/>
            <p:nvPr/>
          </p:nvCxnSpPr>
          <p:spPr>
            <a:xfrm>
              <a:off x="4030825" y="1826125"/>
              <a:ext cx="329700" cy="0"/>
            </a:xfrm>
            <a:prstGeom prst="straightConnector1">
              <a:avLst/>
            </a:prstGeom>
            <a:noFill/>
            <a:ln cap="flat" cmpd="sng" w="9525">
              <a:solidFill>
                <a:schemeClr val="dk1"/>
              </a:solidFill>
              <a:prstDash val="solid"/>
              <a:round/>
              <a:headEnd len="med" w="med" type="none"/>
              <a:tailEnd len="med" w="med" type="none"/>
            </a:ln>
          </p:spPr>
        </p:cxnSp>
        <p:sp>
          <p:nvSpPr>
            <p:cNvPr id="724" name="Google Shape;724;p31"/>
            <p:cNvSpPr txBox="1"/>
            <p:nvPr/>
          </p:nvSpPr>
          <p:spPr>
            <a:xfrm>
              <a:off x="4315100" y="1664575"/>
              <a:ext cx="30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900"/>
                <a:t>IMU Data</a:t>
              </a:r>
              <a:endParaRPr b="1" sz="900"/>
            </a:p>
          </p:txBody>
        </p:sp>
      </p:grpSp>
      <p:pic>
        <p:nvPicPr>
          <p:cNvPr id="725" name="Google Shape;725;p31"/>
          <p:cNvPicPr preferRelativeResize="0"/>
          <p:nvPr/>
        </p:nvPicPr>
        <p:blipFill>
          <a:blip r:embed="rId5">
            <a:alphaModFix/>
          </a:blip>
          <a:stretch>
            <a:fillRect/>
          </a:stretch>
        </p:blipFill>
        <p:spPr>
          <a:xfrm>
            <a:off x="2831350" y="2958800"/>
            <a:ext cx="3140650" cy="1533975"/>
          </a:xfrm>
          <a:prstGeom prst="rect">
            <a:avLst/>
          </a:prstGeom>
          <a:noFill/>
          <a:ln>
            <a:noFill/>
          </a:ln>
        </p:spPr>
      </p:pic>
      <p:grpSp>
        <p:nvGrpSpPr>
          <p:cNvPr id="726" name="Google Shape;726;p31"/>
          <p:cNvGrpSpPr/>
          <p:nvPr/>
        </p:nvGrpSpPr>
        <p:grpSpPr>
          <a:xfrm>
            <a:off x="4358125" y="3123350"/>
            <a:ext cx="3809900" cy="323100"/>
            <a:chOff x="4030825" y="1664575"/>
            <a:chExt cx="3809900" cy="323100"/>
          </a:xfrm>
        </p:grpSpPr>
        <p:cxnSp>
          <p:nvCxnSpPr>
            <p:cNvPr id="727" name="Google Shape;727;p31"/>
            <p:cNvCxnSpPr/>
            <p:nvPr/>
          </p:nvCxnSpPr>
          <p:spPr>
            <a:xfrm>
              <a:off x="4030825" y="1826125"/>
              <a:ext cx="841500" cy="0"/>
            </a:xfrm>
            <a:prstGeom prst="straightConnector1">
              <a:avLst/>
            </a:prstGeom>
            <a:noFill/>
            <a:ln cap="flat" cmpd="sng" w="9525">
              <a:solidFill>
                <a:schemeClr val="dk1"/>
              </a:solidFill>
              <a:prstDash val="solid"/>
              <a:round/>
              <a:headEnd len="med" w="med" type="none"/>
              <a:tailEnd len="med" w="med" type="none"/>
            </a:ln>
          </p:spPr>
        </p:cxnSp>
        <p:sp>
          <p:nvSpPr>
            <p:cNvPr id="728" name="Google Shape;728;p31"/>
            <p:cNvSpPr txBox="1"/>
            <p:nvPr/>
          </p:nvSpPr>
          <p:spPr>
            <a:xfrm>
              <a:off x="4826925" y="1664575"/>
              <a:ext cx="30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900"/>
                <a:t>Currently selected ball</a:t>
              </a:r>
              <a:endParaRPr b="1" sz="900"/>
            </a:p>
          </p:txBody>
        </p:sp>
      </p:grpSp>
      <p:grpSp>
        <p:nvGrpSpPr>
          <p:cNvPr id="729" name="Google Shape;729;p31"/>
          <p:cNvGrpSpPr/>
          <p:nvPr/>
        </p:nvGrpSpPr>
        <p:grpSpPr>
          <a:xfrm>
            <a:off x="4755187" y="3370225"/>
            <a:ext cx="3336986" cy="323100"/>
            <a:chOff x="4030825" y="1659625"/>
            <a:chExt cx="3474941" cy="323100"/>
          </a:xfrm>
        </p:grpSpPr>
        <p:cxnSp>
          <p:nvCxnSpPr>
            <p:cNvPr id="730" name="Google Shape;730;p31"/>
            <p:cNvCxnSpPr/>
            <p:nvPr/>
          </p:nvCxnSpPr>
          <p:spPr>
            <a:xfrm>
              <a:off x="4030825" y="1826125"/>
              <a:ext cx="506700" cy="0"/>
            </a:xfrm>
            <a:prstGeom prst="straightConnector1">
              <a:avLst/>
            </a:prstGeom>
            <a:noFill/>
            <a:ln cap="flat" cmpd="sng" w="9525">
              <a:solidFill>
                <a:schemeClr val="dk1"/>
              </a:solidFill>
              <a:prstDash val="solid"/>
              <a:round/>
              <a:headEnd len="med" w="med" type="none"/>
              <a:tailEnd len="med" w="med" type="none"/>
            </a:ln>
          </p:spPr>
        </p:cxnSp>
        <p:sp>
          <p:nvSpPr>
            <p:cNvPr id="731" name="Google Shape;731;p31"/>
            <p:cNvSpPr txBox="1"/>
            <p:nvPr/>
          </p:nvSpPr>
          <p:spPr>
            <a:xfrm>
              <a:off x="4491966" y="1659625"/>
              <a:ext cx="30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900"/>
                <a:t>Control buttons</a:t>
              </a:r>
              <a:endParaRPr b="1" sz="900"/>
            </a:p>
          </p:txBody>
        </p:sp>
      </p:grpSp>
      <p:sp>
        <p:nvSpPr>
          <p:cNvPr id="732" name="Google Shape;732;p31"/>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nl"/>
              <a:t>Software Design - Control Panel </a:t>
            </a:r>
            <a:endParaRPr/>
          </a:p>
          <a:p>
            <a:pPr indent="0" lvl="0" marL="0" rtl="0" algn="l">
              <a:spcBef>
                <a:spcPts val="0"/>
              </a:spcBef>
              <a:spcAft>
                <a:spcPts val="0"/>
              </a:spcAft>
              <a:buNone/>
            </a:pPr>
            <a:r>
              <a:t/>
            </a:r>
            <a:endParaRPr/>
          </a:p>
        </p:txBody>
      </p:sp>
      <p:sp>
        <p:nvSpPr>
          <p:cNvPr id="733" name="Google Shape;733;p31"/>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25"/>
                                        </p:tgtEl>
                                      </p:cBhvr>
                                    </p:animEffect>
                                    <p:set>
                                      <p:cBhvr>
                                        <p:cTn dur="1" fill="hold">
                                          <p:stCondLst>
                                            <p:cond delay="1000"/>
                                          </p:stCondLst>
                                        </p:cTn>
                                        <p:tgtEl>
                                          <p:spTgt spid="7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32"/>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Connecting to Control Panel</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739" name="Google Shape;739;p32"/>
          <p:cNvPicPr preferRelativeResize="0"/>
          <p:nvPr/>
        </p:nvPicPr>
        <p:blipFill>
          <a:blip r:embed="rId3">
            <a:alphaModFix/>
          </a:blip>
          <a:stretch>
            <a:fillRect/>
          </a:stretch>
        </p:blipFill>
        <p:spPr>
          <a:xfrm>
            <a:off x="2831350" y="2958800"/>
            <a:ext cx="3140650" cy="1533975"/>
          </a:xfrm>
          <a:prstGeom prst="rect">
            <a:avLst/>
          </a:prstGeom>
          <a:noFill/>
          <a:ln>
            <a:noFill/>
          </a:ln>
        </p:spPr>
      </p:pic>
      <p:grpSp>
        <p:nvGrpSpPr>
          <p:cNvPr id="740" name="Google Shape;740;p32"/>
          <p:cNvGrpSpPr/>
          <p:nvPr/>
        </p:nvGrpSpPr>
        <p:grpSpPr>
          <a:xfrm>
            <a:off x="3556750" y="2119100"/>
            <a:ext cx="2118900" cy="766425"/>
            <a:chOff x="3556750" y="2119100"/>
            <a:chExt cx="2118900" cy="766425"/>
          </a:xfrm>
        </p:grpSpPr>
        <p:cxnSp>
          <p:nvCxnSpPr>
            <p:cNvPr id="741" name="Google Shape;741;p32"/>
            <p:cNvCxnSpPr/>
            <p:nvPr/>
          </p:nvCxnSpPr>
          <p:spPr>
            <a:xfrm flipH="1" rot="10800000">
              <a:off x="3556750" y="2119100"/>
              <a:ext cx="5400" cy="685500"/>
            </a:xfrm>
            <a:prstGeom prst="straightConnector1">
              <a:avLst/>
            </a:prstGeom>
            <a:noFill/>
            <a:ln cap="flat" cmpd="sng" w="19050">
              <a:solidFill>
                <a:schemeClr val="dk1"/>
              </a:solidFill>
              <a:prstDash val="dash"/>
              <a:round/>
              <a:headEnd len="med" w="med" type="none"/>
              <a:tailEnd len="med" w="med" type="none"/>
            </a:ln>
          </p:spPr>
        </p:cxnSp>
        <p:cxnSp>
          <p:nvCxnSpPr>
            <p:cNvPr id="742" name="Google Shape;742;p32"/>
            <p:cNvCxnSpPr/>
            <p:nvPr/>
          </p:nvCxnSpPr>
          <p:spPr>
            <a:xfrm rot="10800000">
              <a:off x="3556750" y="2119100"/>
              <a:ext cx="2118900" cy="15300"/>
            </a:xfrm>
            <a:prstGeom prst="straightConnector1">
              <a:avLst/>
            </a:prstGeom>
            <a:noFill/>
            <a:ln cap="flat" cmpd="sng" w="19050">
              <a:solidFill>
                <a:schemeClr val="dk1"/>
              </a:solidFill>
              <a:prstDash val="dash"/>
              <a:round/>
              <a:headEnd len="med" w="med" type="none"/>
              <a:tailEnd len="med" w="med" type="none"/>
            </a:ln>
          </p:spPr>
        </p:cxnSp>
        <p:cxnSp>
          <p:nvCxnSpPr>
            <p:cNvPr id="743" name="Google Shape;743;p32"/>
            <p:cNvCxnSpPr/>
            <p:nvPr/>
          </p:nvCxnSpPr>
          <p:spPr>
            <a:xfrm flipH="1" rot="10800000">
              <a:off x="5660200" y="2161025"/>
              <a:ext cx="5100" cy="724500"/>
            </a:xfrm>
            <a:prstGeom prst="straightConnector1">
              <a:avLst/>
            </a:prstGeom>
            <a:noFill/>
            <a:ln cap="flat" cmpd="sng" w="19050">
              <a:solidFill>
                <a:schemeClr val="dk1"/>
              </a:solidFill>
              <a:prstDash val="dash"/>
              <a:round/>
              <a:headEnd len="med" w="med" type="none"/>
              <a:tailEnd len="med" w="med" type="none"/>
            </a:ln>
          </p:spPr>
        </p:cxnSp>
      </p:grpSp>
      <p:sp>
        <p:nvSpPr>
          <p:cNvPr id="744" name="Google Shape;744;p32"/>
          <p:cNvSpPr/>
          <p:nvPr/>
        </p:nvSpPr>
        <p:spPr>
          <a:xfrm>
            <a:off x="6194575" y="365980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Generate unique ID</a:t>
            </a:r>
            <a:endParaRPr>
              <a:solidFill>
                <a:schemeClr val="lt1"/>
              </a:solidFill>
            </a:endParaRPr>
          </a:p>
        </p:txBody>
      </p:sp>
      <p:grpSp>
        <p:nvGrpSpPr>
          <p:cNvPr id="745" name="Google Shape;745;p32"/>
          <p:cNvGrpSpPr/>
          <p:nvPr/>
        </p:nvGrpSpPr>
        <p:grpSpPr>
          <a:xfrm>
            <a:off x="3391975" y="1423250"/>
            <a:ext cx="2684100" cy="913875"/>
            <a:chOff x="3391975" y="1423250"/>
            <a:chExt cx="2684100" cy="913875"/>
          </a:xfrm>
        </p:grpSpPr>
        <p:pic>
          <p:nvPicPr>
            <p:cNvPr id="746" name="Google Shape;746;p32"/>
            <p:cNvPicPr preferRelativeResize="0"/>
            <p:nvPr/>
          </p:nvPicPr>
          <p:blipFill>
            <a:blip r:embed="rId4">
              <a:alphaModFix/>
            </a:blip>
            <a:stretch>
              <a:fillRect/>
            </a:stretch>
          </p:blipFill>
          <p:spPr>
            <a:xfrm>
              <a:off x="5131913" y="1943025"/>
              <a:ext cx="455925" cy="394100"/>
            </a:xfrm>
            <a:prstGeom prst="rect">
              <a:avLst/>
            </a:prstGeom>
            <a:noFill/>
            <a:ln>
              <a:noFill/>
            </a:ln>
          </p:spPr>
        </p:pic>
        <p:cxnSp>
          <p:nvCxnSpPr>
            <p:cNvPr id="747" name="Google Shape;747;p32"/>
            <p:cNvCxnSpPr/>
            <p:nvPr/>
          </p:nvCxnSpPr>
          <p:spPr>
            <a:xfrm rot="10800000">
              <a:off x="4682513" y="2132575"/>
              <a:ext cx="449400" cy="15000"/>
            </a:xfrm>
            <a:prstGeom prst="straightConnector1">
              <a:avLst/>
            </a:prstGeom>
            <a:noFill/>
            <a:ln cap="flat" cmpd="sng" w="38100">
              <a:solidFill>
                <a:srgbClr val="0076C2"/>
              </a:solidFill>
              <a:prstDash val="solid"/>
              <a:round/>
              <a:headEnd len="med" w="med" type="none"/>
              <a:tailEnd len="med" w="med" type="triangle"/>
            </a:ln>
          </p:spPr>
        </p:cxnSp>
        <p:sp>
          <p:nvSpPr>
            <p:cNvPr id="748" name="Google Shape;748;p32"/>
            <p:cNvSpPr/>
            <p:nvPr/>
          </p:nvSpPr>
          <p:spPr>
            <a:xfrm>
              <a:off x="3391975" y="1423250"/>
              <a:ext cx="26841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Broadcast ID to control panel(s) [Topic = Register]</a:t>
              </a:r>
              <a:endParaRPr>
                <a:solidFill>
                  <a:schemeClr val="lt1"/>
                </a:solidFill>
              </a:endParaRPr>
            </a:p>
          </p:txBody>
        </p:sp>
      </p:grpSp>
      <p:sp>
        <p:nvSpPr>
          <p:cNvPr id="749" name="Google Shape;749;p32"/>
          <p:cNvSpPr/>
          <p:nvPr/>
        </p:nvSpPr>
        <p:spPr>
          <a:xfrm>
            <a:off x="156625" y="303500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Register ball to GUI</a:t>
            </a:r>
            <a:endParaRPr>
              <a:solidFill>
                <a:schemeClr val="lt1"/>
              </a:solidFill>
            </a:endParaRPr>
          </a:p>
        </p:txBody>
      </p:sp>
      <p:sp>
        <p:nvSpPr>
          <p:cNvPr id="750" name="Google Shape;750;p32"/>
          <p:cNvSpPr/>
          <p:nvPr/>
        </p:nvSpPr>
        <p:spPr>
          <a:xfrm>
            <a:off x="139975" y="3742050"/>
            <a:ext cx="26913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Optionally: Find available mode to </a:t>
            </a:r>
            <a:r>
              <a:rPr lang="nl">
                <a:solidFill>
                  <a:schemeClr val="lt1"/>
                </a:solidFill>
              </a:rPr>
              <a:t>re-register</a:t>
            </a:r>
            <a:endParaRPr>
              <a:solidFill>
                <a:schemeClr val="lt1"/>
              </a:solidFill>
            </a:endParaRPr>
          </a:p>
        </p:txBody>
      </p:sp>
      <p:sp>
        <p:nvSpPr>
          <p:cNvPr id="751" name="Google Shape;751;p32"/>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Init</a:t>
            </a:r>
            <a:endParaRPr b="1" sz="1200">
              <a:solidFill>
                <a:schemeClr val="lt1"/>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sp>
        <p:nvSpPr>
          <p:cNvPr id="752" name="Google Shape;752;p32"/>
          <p:cNvSpPr/>
          <p:nvPr/>
        </p:nvSpPr>
        <p:spPr>
          <a:xfrm>
            <a:off x="3912250" y="1031088"/>
            <a:ext cx="1763400" cy="2850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MQTT: register 101456</a:t>
            </a:r>
            <a:endParaRPr b="1" sz="1000">
              <a:solidFill>
                <a:schemeClr val="lt1"/>
              </a:solidFill>
            </a:endParaRPr>
          </a:p>
        </p:txBody>
      </p:sp>
      <p:sp>
        <p:nvSpPr>
          <p:cNvPr id="753" name="Google Shape;753;p32"/>
          <p:cNvSpPr/>
          <p:nvPr/>
        </p:nvSpPr>
        <p:spPr>
          <a:xfrm>
            <a:off x="6641875" y="3263075"/>
            <a:ext cx="1763400" cy="2850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ID: ball</a:t>
            </a:r>
            <a:r>
              <a:rPr b="1" lang="nl" sz="1000">
                <a:solidFill>
                  <a:schemeClr val="lt1"/>
                </a:solidFill>
              </a:rPr>
              <a:t>101456</a:t>
            </a:r>
            <a:endParaRPr b="1" sz="1000">
              <a:solidFill>
                <a:schemeClr val="lt1"/>
              </a:solidFill>
            </a:endParaRPr>
          </a:p>
        </p:txBody>
      </p:sp>
      <p:sp>
        <p:nvSpPr>
          <p:cNvPr id="754" name="Google Shape;754;p32"/>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3"/>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sz="1400">
                <a:solidFill>
                  <a:schemeClr val="lt1"/>
                </a:solidFill>
                <a:latin typeface="Arial"/>
                <a:ea typeface="Arial"/>
                <a:cs typeface="Arial"/>
                <a:sym typeface="Arial"/>
              </a:rPr>
              <a:t>Software Design - Connecting to Control Panel</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(3) Register ball to GUI</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760" name="Google Shape;760;p33"/>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a:t>
            </a:r>
            <a:r>
              <a:rPr lang="nl"/>
              <a:t>Initialization Process</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nl" sz="1200" u="sng">
                <a:solidFill>
                  <a:schemeClr val="lt1"/>
                </a:solidFill>
                <a:latin typeface="Arial"/>
                <a:ea typeface="Arial"/>
                <a:cs typeface="Arial"/>
                <a:sym typeface="Arial"/>
              </a:rPr>
              <a:t>State of Ball</a:t>
            </a:r>
            <a:endParaRPr b="1" sz="1200" u="sng">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u="sng">
                <a:solidFill>
                  <a:schemeClr val="lt1"/>
                </a:solidFill>
                <a:latin typeface="Arial"/>
                <a:ea typeface="Arial"/>
                <a:cs typeface="Arial"/>
                <a:sym typeface="Arial"/>
              </a:rPr>
              <a:t>State of Ball</a:t>
            </a:r>
            <a:endParaRPr b="1" sz="1200" u="sng">
              <a:solidFill>
                <a:schemeClr val="lt1"/>
              </a:solidFill>
              <a:latin typeface="Arial"/>
              <a:ea typeface="Arial"/>
              <a:cs typeface="Arial"/>
              <a:sym typeface="Arial"/>
            </a:endParaRPr>
          </a:p>
          <a:p>
            <a:pPr indent="0" lvl="0" marL="0" rtl="0" algn="ctr">
              <a:lnSpc>
                <a:spcPct val="100000"/>
              </a:lnSpc>
              <a:spcBef>
                <a:spcPts val="0"/>
              </a:spcBef>
              <a:spcAft>
                <a:spcPts val="0"/>
              </a:spcAft>
              <a:buNone/>
            </a:pPr>
            <a:r>
              <a:t/>
            </a:r>
            <a:endParaRPr b="1" sz="1200" u="sng">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State: Init</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Action: None</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t/>
            </a:r>
            <a:endParaRPr b="1" sz="1200" u="sng">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State: Init</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Action: None</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(2) Send Init objective message to ball</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pic>
        <p:nvPicPr>
          <p:cNvPr id="761" name="Google Shape;761;p33"/>
          <p:cNvPicPr preferRelativeResize="0"/>
          <p:nvPr/>
        </p:nvPicPr>
        <p:blipFill>
          <a:blip r:embed="rId3">
            <a:alphaModFix/>
          </a:blip>
          <a:stretch>
            <a:fillRect/>
          </a:stretch>
        </p:blipFill>
        <p:spPr>
          <a:xfrm>
            <a:off x="2831350" y="2958800"/>
            <a:ext cx="3140650" cy="1533975"/>
          </a:xfrm>
          <a:prstGeom prst="rect">
            <a:avLst/>
          </a:prstGeom>
          <a:noFill/>
          <a:ln>
            <a:noFill/>
          </a:ln>
        </p:spPr>
      </p:pic>
      <p:grpSp>
        <p:nvGrpSpPr>
          <p:cNvPr id="762" name="Google Shape;762;p33"/>
          <p:cNvGrpSpPr/>
          <p:nvPr/>
        </p:nvGrpSpPr>
        <p:grpSpPr>
          <a:xfrm>
            <a:off x="3556750" y="2119100"/>
            <a:ext cx="2118900" cy="766425"/>
            <a:chOff x="3556750" y="2119100"/>
            <a:chExt cx="2118900" cy="766425"/>
          </a:xfrm>
        </p:grpSpPr>
        <p:cxnSp>
          <p:nvCxnSpPr>
            <p:cNvPr id="763" name="Google Shape;763;p33"/>
            <p:cNvCxnSpPr/>
            <p:nvPr/>
          </p:nvCxnSpPr>
          <p:spPr>
            <a:xfrm flipH="1" rot="10800000">
              <a:off x="3556750" y="2119100"/>
              <a:ext cx="5400" cy="685500"/>
            </a:xfrm>
            <a:prstGeom prst="straightConnector1">
              <a:avLst/>
            </a:prstGeom>
            <a:noFill/>
            <a:ln cap="flat" cmpd="sng" w="19050">
              <a:solidFill>
                <a:schemeClr val="dk1"/>
              </a:solidFill>
              <a:prstDash val="dash"/>
              <a:round/>
              <a:headEnd len="med" w="med" type="none"/>
              <a:tailEnd len="med" w="med" type="none"/>
            </a:ln>
          </p:spPr>
        </p:cxnSp>
        <p:cxnSp>
          <p:nvCxnSpPr>
            <p:cNvPr id="764" name="Google Shape;764;p33"/>
            <p:cNvCxnSpPr/>
            <p:nvPr/>
          </p:nvCxnSpPr>
          <p:spPr>
            <a:xfrm rot="10800000">
              <a:off x="3556750" y="2119100"/>
              <a:ext cx="2118900" cy="15300"/>
            </a:xfrm>
            <a:prstGeom prst="straightConnector1">
              <a:avLst/>
            </a:prstGeom>
            <a:noFill/>
            <a:ln cap="flat" cmpd="sng" w="19050">
              <a:solidFill>
                <a:schemeClr val="dk1"/>
              </a:solidFill>
              <a:prstDash val="dash"/>
              <a:round/>
              <a:headEnd len="med" w="med" type="none"/>
              <a:tailEnd len="med" w="med" type="none"/>
            </a:ln>
          </p:spPr>
        </p:cxnSp>
        <p:cxnSp>
          <p:nvCxnSpPr>
            <p:cNvPr id="765" name="Google Shape;765;p33"/>
            <p:cNvCxnSpPr/>
            <p:nvPr/>
          </p:nvCxnSpPr>
          <p:spPr>
            <a:xfrm flipH="1" rot="10800000">
              <a:off x="5660200" y="2161025"/>
              <a:ext cx="5100" cy="724500"/>
            </a:xfrm>
            <a:prstGeom prst="straightConnector1">
              <a:avLst/>
            </a:prstGeom>
            <a:noFill/>
            <a:ln cap="flat" cmpd="sng" w="19050">
              <a:solidFill>
                <a:schemeClr val="dk1"/>
              </a:solidFill>
              <a:prstDash val="dash"/>
              <a:round/>
              <a:headEnd len="med" w="med" type="none"/>
              <a:tailEnd len="med" w="med" type="none"/>
            </a:ln>
          </p:spPr>
        </p:cxnSp>
      </p:grpSp>
      <p:sp>
        <p:nvSpPr>
          <p:cNvPr id="766" name="Google Shape;766;p33"/>
          <p:cNvSpPr/>
          <p:nvPr/>
        </p:nvSpPr>
        <p:spPr>
          <a:xfrm>
            <a:off x="136700" y="356855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Select initial position</a:t>
            </a:r>
            <a:endParaRPr>
              <a:solidFill>
                <a:schemeClr val="lt1"/>
              </a:solidFill>
            </a:endParaRPr>
          </a:p>
        </p:txBody>
      </p:sp>
      <p:sp>
        <p:nvSpPr>
          <p:cNvPr id="767" name="Google Shape;767;p33"/>
          <p:cNvSpPr/>
          <p:nvPr/>
        </p:nvSpPr>
        <p:spPr>
          <a:xfrm>
            <a:off x="136700" y="1896575"/>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Send Init objective message to ball</a:t>
            </a:r>
            <a:endParaRPr>
              <a:solidFill>
                <a:schemeClr val="lt1"/>
              </a:solidFill>
            </a:endParaRPr>
          </a:p>
        </p:txBody>
      </p:sp>
      <p:sp>
        <p:nvSpPr>
          <p:cNvPr id="768" name="Google Shape;768;p33"/>
          <p:cNvSpPr/>
          <p:nvPr/>
        </p:nvSpPr>
        <p:spPr>
          <a:xfrm>
            <a:off x="6191200" y="3420463"/>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Process Init objective</a:t>
            </a:r>
            <a:endParaRPr>
              <a:solidFill>
                <a:schemeClr val="lt1"/>
              </a:solidFill>
            </a:endParaRPr>
          </a:p>
        </p:txBody>
      </p:sp>
      <p:sp>
        <p:nvSpPr>
          <p:cNvPr id="769" name="Google Shape;769;p33"/>
          <p:cNvSpPr/>
          <p:nvPr/>
        </p:nvSpPr>
        <p:spPr>
          <a:xfrm>
            <a:off x="6191200" y="4050663"/>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Transition to Idle state</a:t>
            </a:r>
            <a:endParaRPr>
              <a:solidFill>
                <a:schemeClr val="lt1"/>
              </a:solidFill>
            </a:endParaRPr>
          </a:p>
        </p:txBody>
      </p:sp>
      <p:pic>
        <p:nvPicPr>
          <p:cNvPr id="770" name="Google Shape;770;p33"/>
          <p:cNvPicPr preferRelativeResize="0"/>
          <p:nvPr/>
        </p:nvPicPr>
        <p:blipFill>
          <a:blip r:embed="rId4">
            <a:alphaModFix/>
          </a:blip>
          <a:stretch>
            <a:fillRect/>
          </a:stretch>
        </p:blipFill>
        <p:spPr>
          <a:xfrm>
            <a:off x="3734863" y="1936825"/>
            <a:ext cx="455925" cy="394100"/>
          </a:xfrm>
          <a:prstGeom prst="rect">
            <a:avLst/>
          </a:prstGeom>
          <a:noFill/>
          <a:ln>
            <a:noFill/>
          </a:ln>
        </p:spPr>
      </p:pic>
      <p:cxnSp>
        <p:nvCxnSpPr>
          <p:cNvPr id="771" name="Google Shape;771;p33"/>
          <p:cNvCxnSpPr/>
          <p:nvPr/>
        </p:nvCxnSpPr>
        <p:spPr>
          <a:xfrm rot="10800000">
            <a:off x="4176963" y="2126375"/>
            <a:ext cx="449400" cy="15000"/>
          </a:xfrm>
          <a:prstGeom prst="straightConnector1">
            <a:avLst/>
          </a:prstGeom>
          <a:noFill/>
          <a:ln cap="flat" cmpd="sng" w="38100">
            <a:solidFill>
              <a:srgbClr val="0076C2"/>
            </a:solidFill>
            <a:prstDash val="solid"/>
            <a:round/>
            <a:headEnd len="med" w="med" type="triangle"/>
            <a:tailEnd len="med" w="med" type="none"/>
          </a:ln>
        </p:spPr>
      </p:cxnSp>
      <p:sp>
        <p:nvSpPr>
          <p:cNvPr id="772" name="Google Shape;772;p33"/>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Init</a:t>
            </a:r>
            <a:endParaRPr b="1" sz="1200">
              <a:solidFill>
                <a:schemeClr val="lt1"/>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sp>
        <p:nvSpPr>
          <p:cNvPr id="773" name="Google Shape;773;p33"/>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a:t>
            </a:r>
            <a:r>
              <a:rPr b="1" lang="nl" sz="1200" u="sng">
                <a:solidFill>
                  <a:srgbClr val="A64D79"/>
                </a:solidFill>
              </a:rPr>
              <a:t>Idle</a:t>
            </a:r>
            <a:endParaRPr b="1" sz="1200" u="sng">
              <a:solidFill>
                <a:srgbClr val="A64D79"/>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sp>
        <p:nvSpPr>
          <p:cNvPr id="774" name="Google Shape;774;p33"/>
          <p:cNvSpPr/>
          <p:nvPr/>
        </p:nvSpPr>
        <p:spPr>
          <a:xfrm>
            <a:off x="136700" y="1408825"/>
            <a:ext cx="2692800" cy="3270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MQTT: ball101456/objective IN -20.0 50.0</a:t>
            </a:r>
            <a:endParaRPr b="1" sz="1000">
              <a:solidFill>
                <a:schemeClr val="lt1"/>
              </a:solidFill>
            </a:endParaRPr>
          </a:p>
        </p:txBody>
      </p:sp>
      <p:sp>
        <p:nvSpPr>
          <p:cNvPr id="775" name="Google Shape;775;p33"/>
          <p:cNvSpPr/>
          <p:nvPr/>
        </p:nvSpPr>
        <p:spPr>
          <a:xfrm>
            <a:off x="433250" y="3155275"/>
            <a:ext cx="2064900" cy="2652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Initial Pos: X: -20.0 , Y: 50.0</a:t>
            </a:r>
            <a:endParaRPr b="1" sz="1000">
              <a:solidFill>
                <a:schemeClr val="lt1"/>
              </a:solidFill>
            </a:endParaRPr>
          </a:p>
        </p:txBody>
      </p:sp>
      <p:sp>
        <p:nvSpPr>
          <p:cNvPr id="776" name="Google Shape;776;p33"/>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par>
                                <p:cTn fill="hold" nodeType="with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par>
                                <p:cTn fill="hold" nodeType="with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7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34"/>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sz="1400">
                <a:solidFill>
                  <a:schemeClr val="lt1"/>
                </a:solidFill>
                <a:latin typeface="Arial"/>
                <a:ea typeface="Arial"/>
                <a:cs typeface="Arial"/>
                <a:sym typeface="Arial"/>
              </a:rPr>
              <a:t>Software Design - Connecting to Control Panel</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(3) Register ball to GUI</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782" name="Google Shape;782;p34"/>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Status Message</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(2) Send Init objective message to ball</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pic>
        <p:nvPicPr>
          <p:cNvPr id="783" name="Google Shape;783;p34"/>
          <p:cNvPicPr preferRelativeResize="0"/>
          <p:nvPr/>
        </p:nvPicPr>
        <p:blipFill>
          <a:blip r:embed="rId3">
            <a:alphaModFix/>
          </a:blip>
          <a:stretch>
            <a:fillRect/>
          </a:stretch>
        </p:blipFill>
        <p:spPr>
          <a:xfrm>
            <a:off x="2831350" y="2958800"/>
            <a:ext cx="3140650" cy="1533975"/>
          </a:xfrm>
          <a:prstGeom prst="rect">
            <a:avLst/>
          </a:prstGeom>
          <a:noFill/>
          <a:ln>
            <a:noFill/>
          </a:ln>
        </p:spPr>
      </p:pic>
      <p:grpSp>
        <p:nvGrpSpPr>
          <p:cNvPr id="784" name="Google Shape;784;p34"/>
          <p:cNvGrpSpPr/>
          <p:nvPr/>
        </p:nvGrpSpPr>
        <p:grpSpPr>
          <a:xfrm>
            <a:off x="3556750" y="2119100"/>
            <a:ext cx="2118900" cy="766425"/>
            <a:chOff x="3556750" y="2119100"/>
            <a:chExt cx="2118900" cy="766425"/>
          </a:xfrm>
        </p:grpSpPr>
        <p:cxnSp>
          <p:nvCxnSpPr>
            <p:cNvPr id="785" name="Google Shape;785;p34"/>
            <p:cNvCxnSpPr/>
            <p:nvPr/>
          </p:nvCxnSpPr>
          <p:spPr>
            <a:xfrm flipH="1" rot="10800000">
              <a:off x="3556750" y="2119100"/>
              <a:ext cx="5400" cy="685500"/>
            </a:xfrm>
            <a:prstGeom prst="straightConnector1">
              <a:avLst/>
            </a:prstGeom>
            <a:noFill/>
            <a:ln cap="flat" cmpd="sng" w="19050">
              <a:solidFill>
                <a:schemeClr val="dk1"/>
              </a:solidFill>
              <a:prstDash val="dash"/>
              <a:round/>
              <a:headEnd len="med" w="med" type="none"/>
              <a:tailEnd len="med" w="med" type="none"/>
            </a:ln>
          </p:spPr>
        </p:cxnSp>
        <p:cxnSp>
          <p:nvCxnSpPr>
            <p:cNvPr id="786" name="Google Shape;786;p34"/>
            <p:cNvCxnSpPr/>
            <p:nvPr/>
          </p:nvCxnSpPr>
          <p:spPr>
            <a:xfrm rot="10800000">
              <a:off x="3556750" y="2119100"/>
              <a:ext cx="2118900" cy="15300"/>
            </a:xfrm>
            <a:prstGeom prst="straightConnector1">
              <a:avLst/>
            </a:prstGeom>
            <a:noFill/>
            <a:ln cap="flat" cmpd="sng" w="19050">
              <a:solidFill>
                <a:schemeClr val="dk1"/>
              </a:solidFill>
              <a:prstDash val="dash"/>
              <a:round/>
              <a:headEnd len="med" w="med" type="none"/>
              <a:tailEnd len="med" w="med" type="none"/>
            </a:ln>
          </p:spPr>
        </p:cxnSp>
        <p:cxnSp>
          <p:nvCxnSpPr>
            <p:cNvPr id="787" name="Google Shape;787;p34"/>
            <p:cNvCxnSpPr/>
            <p:nvPr/>
          </p:nvCxnSpPr>
          <p:spPr>
            <a:xfrm flipH="1" rot="10800000">
              <a:off x="5660200" y="2161025"/>
              <a:ext cx="5100" cy="724500"/>
            </a:xfrm>
            <a:prstGeom prst="straightConnector1">
              <a:avLst/>
            </a:prstGeom>
            <a:noFill/>
            <a:ln cap="flat" cmpd="sng" w="19050">
              <a:solidFill>
                <a:schemeClr val="dk1"/>
              </a:solidFill>
              <a:prstDash val="dash"/>
              <a:round/>
              <a:headEnd len="med" w="med" type="none"/>
              <a:tailEnd len="med" w="med" type="none"/>
            </a:ln>
          </p:spPr>
        </p:cxnSp>
      </p:grpSp>
      <p:pic>
        <p:nvPicPr>
          <p:cNvPr id="788" name="Google Shape;788;p34"/>
          <p:cNvPicPr preferRelativeResize="0"/>
          <p:nvPr/>
        </p:nvPicPr>
        <p:blipFill>
          <a:blip r:embed="rId4">
            <a:alphaModFix/>
          </a:blip>
          <a:stretch>
            <a:fillRect/>
          </a:stretch>
        </p:blipFill>
        <p:spPr>
          <a:xfrm>
            <a:off x="4344025" y="1942050"/>
            <a:ext cx="455925" cy="394100"/>
          </a:xfrm>
          <a:prstGeom prst="rect">
            <a:avLst/>
          </a:prstGeom>
          <a:noFill/>
          <a:ln>
            <a:noFill/>
          </a:ln>
        </p:spPr>
      </p:pic>
      <p:sp>
        <p:nvSpPr>
          <p:cNvPr id="789" name="Google Shape;789;p34"/>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Idle</a:t>
            </a:r>
            <a:endParaRPr b="1" sz="1200">
              <a:solidFill>
                <a:schemeClr val="lt1"/>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cxnSp>
        <p:nvCxnSpPr>
          <p:cNvPr id="790" name="Google Shape;790;p34"/>
          <p:cNvCxnSpPr/>
          <p:nvPr/>
        </p:nvCxnSpPr>
        <p:spPr>
          <a:xfrm rot="10800000">
            <a:off x="3948363" y="2126375"/>
            <a:ext cx="449400" cy="15000"/>
          </a:xfrm>
          <a:prstGeom prst="straightConnector1">
            <a:avLst/>
          </a:prstGeom>
          <a:noFill/>
          <a:ln cap="flat" cmpd="sng" w="38100">
            <a:solidFill>
              <a:srgbClr val="0076C2"/>
            </a:solidFill>
            <a:prstDash val="solid"/>
            <a:round/>
            <a:headEnd len="med" w="med" type="none"/>
            <a:tailEnd len="med" w="med" type="triangle"/>
          </a:ln>
        </p:spPr>
      </p:cxnSp>
      <p:sp>
        <p:nvSpPr>
          <p:cNvPr id="791" name="Google Shape;791;p34"/>
          <p:cNvSpPr/>
          <p:nvPr/>
        </p:nvSpPr>
        <p:spPr>
          <a:xfrm>
            <a:off x="6282050" y="4018175"/>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Process internal state in decision loop (every 50 ms)</a:t>
            </a:r>
            <a:endParaRPr>
              <a:solidFill>
                <a:schemeClr val="lt1"/>
              </a:solidFill>
            </a:endParaRPr>
          </a:p>
        </p:txBody>
      </p:sp>
      <p:sp>
        <p:nvSpPr>
          <p:cNvPr id="792" name="Google Shape;792;p34"/>
          <p:cNvSpPr/>
          <p:nvPr/>
        </p:nvSpPr>
        <p:spPr>
          <a:xfrm>
            <a:off x="6251275" y="3118525"/>
            <a:ext cx="2658000" cy="7107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Create state message from state machine of ball (every 1000 ms)</a:t>
            </a:r>
            <a:endParaRPr>
              <a:solidFill>
                <a:schemeClr val="lt1"/>
              </a:solidFill>
            </a:endParaRPr>
          </a:p>
        </p:txBody>
      </p:sp>
      <p:sp>
        <p:nvSpPr>
          <p:cNvPr id="793" name="Google Shape;793;p34"/>
          <p:cNvSpPr/>
          <p:nvPr/>
        </p:nvSpPr>
        <p:spPr>
          <a:xfrm>
            <a:off x="3287200" y="117155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Send state message</a:t>
            </a:r>
            <a:endParaRPr>
              <a:solidFill>
                <a:schemeClr val="lt1"/>
              </a:solidFill>
            </a:endParaRPr>
          </a:p>
        </p:txBody>
      </p:sp>
      <p:sp>
        <p:nvSpPr>
          <p:cNvPr id="794" name="Google Shape;794;p34"/>
          <p:cNvSpPr/>
          <p:nvPr/>
        </p:nvSpPr>
        <p:spPr>
          <a:xfrm>
            <a:off x="558575" y="1291750"/>
            <a:ext cx="1993500" cy="2297700"/>
          </a:xfrm>
          <a:prstGeom prst="roundRect">
            <a:avLst>
              <a:gd fmla="val 16667" name="adj"/>
            </a:avLst>
          </a:prstGeom>
          <a:solidFill>
            <a:srgbClr val="134F5C"/>
          </a:solidFill>
          <a:ln cap="flat" cmpd="sng" w="3810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nl" sz="1000">
                <a:solidFill>
                  <a:schemeClr val="lt1"/>
                </a:solidFill>
              </a:rPr>
              <a:t>State Message:</a:t>
            </a:r>
            <a:endParaRPr b="1" sz="1000">
              <a:solidFill>
                <a:schemeClr val="lt1"/>
              </a:solidFill>
            </a:endParaRPr>
          </a:p>
          <a:p>
            <a:pPr indent="0" lvl="0" marL="0" rtl="0" algn="l">
              <a:spcBef>
                <a:spcPts val="0"/>
              </a:spcBef>
              <a:spcAft>
                <a:spcPts val="0"/>
              </a:spcAft>
              <a:buNone/>
            </a:pPr>
            <a:r>
              <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Current Action</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Current Objective</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Position (x, y)</a:t>
            </a:r>
            <a:endParaRPr sz="1000">
              <a:solidFill>
                <a:schemeClr val="lt1"/>
              </a:solidFill>
            </a:endParaRPr>
          </a:p>
          <a:p>
            <a:pPr indent="-292100" lvl="1" marL="914400" rtl="0" algn="l">
              <a:spcBef>
                <a:spcPts val="0"/>
              </a:spcBef>
              <a:spcAft>
                <a:spcPts val="0"/>
              </a:spcAft>
              <a:buClr>
                <a:schemeClr val="lt1"/>
              </a:buClr>
              <a:buSzPts val="1000"/>
              <a:buChar char="○"/>
            </a:pPr>
            <a:r>
              <a:rPr lang="nl" sz="1000">
                <a:solidFill>
                  <a:schemeClr val="lt1"/>
                </a:solidFill>
              </a:rPr>
              <a:t>Pitch</a:t>
            </a:r>
            <a:endParaRPr sz="1000">
              <a:solidFill>
                <a:schemeClr val="lt1"/>
              </a:solidFill>
            </a:endParaRPr>
          </a:p>
          <a:p>
            <a:pPr indent="-292100" lvl="1" marL="914400" rtl="0" algn="l">
              <a:spcBef>
                <a:spcPts val="0"/>
              </a:spcBef>
              <a:spcAft>
                <a:spcPts val="0"/>
              </a:spcAft>
              <a:buClr>
                <a:schemeClr val="lt1"/>
              </a:buClr>
              <a:buSzPts val="1000"/>
              <a:buChar char="○"/>
            </a:pPr>
            <a:r>
              <a:rPr lang="nl" sz="1000">
                <a:solidFill>
                  <a:schemeClr val="lt1"/>
                </a:solidFill>
              </a:rPr>
              <a:t>Roll</a:t>
            </a:r>
            <a:endParaRPr sz="1000">
              <a:solidFill>
                <a:schemeClr val="lt1"/>
              </a:solidFill>
            </a:endParaRPr>
          </a:p>
          <a:p>
            <a:pPr indent="-292100" lvl="1" marL="914400" rtl="0" algn="l">
              <a:spcBef>
                <a:spcPts val="0"/>
              </a:spcBef>
              <a:spcAft>
                <a:spcPts val="0"/>
              </a:spcAft>
              <a:buClr>
                <a:schemeClr val="lt1"/>
              </a:buClr>
              <a:buSzPts val="1000"/>
              <a:buChar char="○"/>
            </a:pPr>
            <a:r>
              <a:rPr lang="nl" sz="1000">
                <a:solidFill>
                  <a:schemeClr val="lt1"/>
                </a:solidFill>
              </a:rPr>
              <a:t>Heading</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Speed</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Acceleration</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Duty Cycle</a:t>
            </a:r>
            <a:endParaRPr sz="1000">
              <a:solidFill>
                <a:schemeClr val="lt1"/>
              </a:solidFill>
            </a:endParaRPr>
          </a:p>
          <a:p>
            <a:pPr indent="-292100" lvl="0" marL="457200" rtl="0" algn="l">
              <a:spcBef>
                <a:spcPts val="0"/>
              </a:spcBef>
              <a:spcAft>
                <a:spcPts val="0"/>
              </a:spcAft>
              <a:buClr>
                <a:schemeClr val="lt1"/>
              </a:buClr>
              <a:buSzPts val="1000"/>
              <a:buChar char="●"/>
            </a:pPr>
            <a:r>
              <a:rPr lang="nl" sz="1000">
                <a:solidFill>
                  <a:schemeClr val="lt1"/>
                </a:solidFill>
              </a:rPr>
              <a:t>Total Displacement</a:t>
            </a:r>
            <a:endParaRPr sz="1000">
              <a:solidFill>
                <a:schemeClr val="lt1"/>
              </a:solidFill>
            </a:endParaRPr>
          </a:p>
        </p:txBody>
      </p:sp>
      <p:pic>
        <p:nvPicPr>
          <p:cNvPr id="795" name="Google Shape;795;p34"/>
          <p:cNvPicPr preferRelativeResize="0"/>
          <p:nvPr/>
        </p:nvPicPr>
        <p:blipFill>
          <a:blip r:embed="rId4">
            <a:alphaModFix/>
          </a:blip>
          <a:stretch>
            <a:fillRect/>
          </a:stretch>
        </p:blipFill>
        <p:spPr>
          <a:xfrm>
            <a:off x="1366225" y="1119750"/>
            <a:ext cx="378209" cy="326925"/>
          </a:xfrm>
          <a:prstGeom prst="rect">
            <a:avLst/>
          </a:prstGeom>
          <a:noFill/>
          <a:ln>
            <a:noFill/>
          </a:ln>
        </p:spPr>
      </p:pic>
      <p:cxnSp>
        <p:nvCxnSpPr>
          <p:cNvPr id="796" name="Google Shape;796;p34"/>
          <p:cNvCxnSpPr>
            <a:endCxn id="795" idx="0"/>
          </p:cNvCxnSpPr>
          <p:nvPr/>
        </p:nvCxnSpPr>
        <p:spPr>
          <a:xfrm rot="10800000">
            <a:off x="1555329" y="1119750"/>
            <a:ext cx="3058500" cy="1030800"/>
          </a:xfrm>
          <a:prstGeom prst="curvedConnector4">
            <a:avLst>
              <a:gd fmla="val 46909" name="adj1"/>
              <a:gd fmla="val 123101" name="adj2"/>
            </a:avLst>
          </a:prstGeom>
          <a:noFill/>
          <a:ln cap="flat" cmpd="sng" w="38100">
            <a:solidFill>
              <a:srgbClr val="134F5C"/>
            </a:solidFill>
            <a:prstDash val="solid"/>
            <a:round/>
            <a:headEnd len="med" w="med" type="none"/>
            <a:tailEnd len="med" w="med" type="triangle"/>
          </a:ln>
        </p:spPr>
      </p:cxnSp>
      <p:sp>
        <p:nvSpPr>
          <p:cNvPr id="797" name="Google Shape;797;p34"/>
          <p:cNvSpPr/>
          <p:nvPr/>
        </p:nvSpPr>
        <p:spPr>
          <a:xfrm>
            <a:off x="100075" y="3736625"/>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Display current status</a:t>
            </a:r>
            <a:endParaRPr>
              <a:solidFill>
                <a:schemeClr val="lt1"/>
              </a:solidFill>
            </a:endParaRPr>
          </a:p>
        </p:txBody>
      </p:sp>
      <p:sp>
        <p:nvSpPr>
          <p:cNvPr id="798" name="Google Shape;798;p34"/>
          <p:cNvSpPr/>
          <p:nvPr/>
        </p:nvSpPr>
        <p:spPr>
          <a:xfrm>
            <a:off x="6298375" y="2408250"/>
            <a:ext cx="2563800" cy="3270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MQTT: ball101456/state &lt;state array&gt;</a:t>
            </a:r>
            <a:endParaRPr b="1" sz="1000">
              <a:solidFill>
                <a:schemeClr val="lt1"/>
              </a:solidFill>
            </a:endParaRPr>
          </a:p>
        </p:txBody>
      </p:sp>
      <p:sp>
        <p:nvSpPr>
          <p:cNvPr id="799" name="Google Shape;799;p34"/>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000"/>
                                        <p:tgtEl>
                                          <p:spTgt spid="795"/>
                                        </p:tgtEl>
                                      </p:cBhvr>
                                    </p:animEffect>
                                  </p:childTnLst>
                                </p:cTn>
                              </p:par>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0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000"/>
                                        <p:tgtEl>
                                          <p:spTgt spid="7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35"/>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sz="1400">
                <a:solidFill>
                  <a:schemeClr val="lt1"/>
                </a:solidFill>
                <a:latin typeface="Arial"/>
                <a:ea typeface="Arial"/>
                <a:cs typeface="Arial"/>
                <a:sym typeface="Arial"/>
              </a:rPr>
              <a:t>Software Design - Connecting to Control Panel</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(3) Register ball to GUI</a:t>
            </a:r>
            <a:endParaRPr sz="14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Example: Forward 46</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Example: Forward 46</a:t>
            </a:r>
            <a:endParaRPr b="1" sz="12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805" name="Google Shape;805;p35"/>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Objective Handler</a:t>
            </a:r>
            <a:endParaRPr/>
          </a:p>
          <a:p>
            <a:pPr indent="0" lvl="0" marL="0" rtl="0" algn="l">
              <a:lnSpc>
                <a:spcPct val="100000"/>
              </a:lnSpc>
              <a:spcBef>
                <a:spcPts val="0"/>
              </a:spcBef>
              <a:spcAft>
                <a:spcPts val="0"/>
              </a:spcAft>
              <a:buNone/>
            </a:pPr>
            <a:r>
              <a:t/>
            </a:r>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Example: Forward 46</a:t>
            </a:r>
            <a:endParaRPr b="1" sz="12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b="1" lang="nl" sz="1200">
                <a:solidFill>
                  <a:schemeClr val="lt1"/>
                </a:solidFill>
                <a:latin typeface="Arial"/>
                <a:ea typeface="Arial"/>
                <a:cs typeface="Arial"/>
                <a:sym typeface="Arial"/>
              </a:rPr>
              <a:t>Example: Forward 46</a:t>
            </a:r>
            <a:endParaRPr b="1" sz="12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806" name="Google Shape;806;p35"/>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Idle</a:t>
            </a:r>
            <a:endParaRPr b="1" sz="1200">
              <a:solidFill>
                <a:schemeClr val="lt1"/>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pic>
        <p:nvPicPr>
          <p:cNvPr id="807" name="Google Shape;807;p35"/>
          <p:cNvPicPr preferRelativeResize="0"/>
          <p:nvPr/>
        </p:nvPicPr>
        <p:blipFill>
          <a:blip r:embed="rId3">
            <a:alphaModFix/>
          </a:blip>
          <a:stretch>
            <a:fillRect/>
          </a:stretch>
        </p:blipFill>
        <p:spPr>
          <a:xfrm>
            <a:off x="2831350" y="2958800"/>
            <a:ext cx="3140650" cy="1533975"/>
          </a:xfrm>
          <a:prstGeom prst="rect">
            <a:avLst/>
          </a:prstGeom>
          <a:noFill/>
          <a:ln>
            <a:noFill/>
          </a:ln>
        </p:spPr>
      </p:pic>
      <p:grpSp>
        <p:nvGrpSpPr>
          <p:cNvPr id="808" name="Google Shape;808;p35"/>
          <p:cNvGrpSpPr/>
          <p:nvPr/>
        </p:nvGrpSpPr>
        <p:grpSpPr>
          <a:xfrm>
            <a:off x="3556750" y="2119100"/>
            <a:ext cx="2118900" cy="766425"/>
            <a:chOff x="3556750" y="2119100"/>
            <a:chExt cx="2118900" cy="766425"/>
          </a:xfrm>
        </p:grpSpPr>
        <p:cxnSp>
          <p:nvCxnSpPr>
            <p:cNvPr id="809" name="Google Shape;809;p35"/>
            <p:cNvCxnSpPr/>
            <p:nvPr/>
          </p:nvCxnSpPr>
          <p:spPr>
            <a:xfrm flipH="1" rot="10800000">
              <a:off x="3556750" y="2119100"/>
              <a:ext cx="5400" cy="685500"/>
            </a:xfrm>
            <a:prstGeom prst="straightConnector1">
              <a:avLst/>
            </a:prstGeom>
            <a:noFill/>
            <a:ln cap="flat" cmpd="sng" w="19050">
              <a:solidFill>
                <a:schemeClr val="dk1"/>
              </a:solidFill>
              <a:prstDash val="dash"/>
              <a:round/>
              <a:headEnd len="med" w="med" type="none"/>
              <a:tailEnd len="med" w="med" type="none"/>
            </a:ln>
          </p:spPr>
        </p:cxnSp>
        <p:cxnSp>
          <p:nvCxnSpPr>
            <p:cNvPr id="810" name="Google Shape;810;p35"/>
            <p:cNvCxnSpPr/>
            <p:nvPr/>
          </p:nvCxnSpPr>
          <p:spPr>
            <a:xfrm rot="10800000">
              <a:off x="3556750" y="2119100"/>
              <a:ext cx="2118900" cy="15300"/>
            </a:xfrm>
            <a:prstGeom prst="straightConnector1">
              <a:avLst/>
            </a:prstGeom>
            <a:noFill/>
            <a:ln cap="flat" cmpd="sng" w="19050">
              <a:solidFill>
                <a:schemeClr val="dk1"/>
              </a:solidFill>
              <a:prstDash val="dash"/>
              <a:round/>
              <a:headEnd len="med" w="med" type="none"/>
              <a:tailEnd len="med" w="med" type="none"/>
            </a:ln>
          </p:spPr>
        </p:cxnSp>
        <p:cxnSp>
          <p:nvCxnSpPr>
            <p:cNvPr id="811" name="Google Shape;811;p35"/>
            <p:cNvCxnSpPr/>
            <p:nvPr/>
          </p:nvCxnSpPr>
          <p:spPr>
            <a:xfrm flipH="1" rot="10800000">
              <a:off x="5660200" y="2161025"/>
              <a:ext cx="5100" cy="724500"/>
            </a:xfrm>
            <a:prstGeom prst="straightConnector1">
              <a:avLst/>
            </a:prstGeom>
            <a:noFill/>
            <a:ln cap="flat" cmpd="sng" w="19050">
              <a:solidFill>
                <a:schemeClr val="dk1"/>
              </a:solidFill>
              <a:prstDash val="dash"/>
              <a:round/>
              <a:headEnd len="med" w="med" type="none"/>
              <a:tailEnd len="med" w="med" type="none"/>
            </a:ln>
          </p:spPr>
        </p:cxnSp>
      </p:grpSp>
      <p:sp>
        <p:nvSpPr>
          <p:cNvPr id="812" name="Google Shape;812;p35"/>
          <p:cNvSpPr/>
          <p:nvPr/>
        </p:nvSpPr>
        <p:spPr>
          <a:xfrm>
            <a:off x="131475" y="348848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Select objective &amp; max duty cycle</a:t>
            </a:r>
            <a:endParaRPr>
              <a:solidFill>
                <a:schemeClr val="lt1"/>
              </a:solidFill>
            </a:endParaRPr>
          </a:p>
        </p:txBody>
      </p:sp>
      <p:sp>
        <p:nvSpPr>
          <p:cNvPr id="813" name="Google Shape;813;p35"/>
          <p:cNvSpPr/>
          <p:nvPr/>
        </p:nvSpPr>
        <p:spPr>
          <a:xfrm>
            <a:off x="173350" y="1968913"/>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Send new objective</a:t>
            </a:r>
            <a:endParaRPr>
              <a:solidFill>
                <a:schemeClr val="lt1"/>
              </a:solidFill>
            </a:endParaRPr>
          </a:p>
        </p:txBody>
      </p:sp>
      <p:pic>
        <p:nvPicPr>
          <p:cNvPr id="814" name="Google Shape;814;p35"/>
          <p:cNvPicPr preferRelativeResize="0"/>
          <p:nvPr/>
        </p:nvPicPr>
        <p:blipFill>
          <a:blip r:embed="rId4">
            <a:alphaModFix/>
          </a:blip>
          <a:stretch>
            <a:fillRect/>
          </a:stretch>
        </p:blipFill>
        <p:spPr>
          <a:xfrm>
            <a:off x="3763225" y="1942050"/>
            <a:ext cx="455925" cy="394100"/>
          </a:xfrm>
          <a:prstGeom prst="rect">
            <a:avLst/>
          </a:prstGeom>
          <a:noFill/>
          <a:ln>
            <a:noFill/>
          </a:ln>
        </p:spPr>
      </p:pic>
      <p:cxnSp>
        <p:nvCxnSpPr>
          <p:cNvPr id="815" name="Google Shape;815;p35"/>
          <p:cNvCxnSpPr/>
          <p:nvPr/>
        </p:nvCxnSpPr>
        <p:spPr>
          <a:xfrm rot="10800000">
            <a:off x="4176963" y="2131600"/>
            <a:ext cx="449400" cy="15000"/>
          </a:xfrm>
          <a:prstGeom prst="straightConnector1">
            <a:avLst/>
          </a:prstGeom>
          <a:noFill/>
          <a:ln cap="flat" cmpd="sng" w="38100">
            <a:solidFill>
              <a:srgbClr val="0076C2"/>
            </a:solidFill>
            <a:prstDash val="solid"/>
            <a:round/>
            <a:headEnd len="med" w="med" type="triangle"/>
            <a:tailEnd len="med" w="med" type="none"/>
          </a:ln>
        </p:spPr>
      </p:cxnSp>
      <p:sp>
        <p:nvSpPr>
          <p:cNvPr id="816" name="Google Shape;816;p35"/>
          <p:cNvSpPr/>
          <p:nvPr/>
        </p:nvSpPr>
        <p:spPr>
          <a:xfrm>
            <a:off x="6149475" y="2119100"/>
            <a:ext cx="2658000" cy="4746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Process new objective in objective handler</a:t>
            </a:r>
            <a:endParaRPr>
              <a:solidFill>
                <a:schemeClr val="lt1"/>
              </a:solidFill>
            </a:endParaRPr>
          </a:p>
        </p:txBody>
      </p:sp>
      <p:sp>
        <p:nvSpPr>
          <p:cNvPr id="817" name="Google Shape;817;p35"/>
          <p:cNvSpPr/>
          <p:nvPr/>
        </p:nvSpPr>
        <p:spPr>
          <a:xfrm>
            <a:off x="173350" y="3000650"/>
            <a:ext cx="2457300" cy="3423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Example: M</a:t>
            </a:r>
            <a:r>
              <a:rPr b="1" lang="nl" sz="1000">
                <a:solidFill>
                  <a:schemeClr val="lt1"/>
                </a:solidFill>
              </a:rPr>
              <a:t>ove To  </a:t>
            </a:r>
            <a:r>
              <a:rPr b="1" lang="nl" sz="1000">
                <a:solidFill>
                  <a:schemeClr val="lt1"/>
                </a:solidFill>
              </a:rPr>
              <a:t> X: 90.0,  Y: -10.0,</a:t>
            </a:r>
            <a:endParaRPr b="1" sz="1000">
              <a:solidFill>
                <a:schemeClr val="lt1"/>
              </a:solidFill>
            </a:endParaRPr>
          </a:p>
          <a:p>
            <a:pPr indent="0" lvl="0" marL="0" rtl="0" algn="ctr">
              <a:spcBef>
                <a:spcPts val="0"/>
              </a:spcBef>
              <a:spcAft>
                <a:spcPts val="0"/>
              </a:spcAft>
              <a:buNone/>
            </a:pPr>
            <a:r>
              <a:rPr b="1" lang="nl" sz="1000">
                <a:solidFill>
                  <a:schemeClr val="lt1"/>
                </a:solidFill>
              </a:rPr>
              <a:t>Max Duty Cycle: 46</a:t>
            </a:r>
            <a:endParaRPr b="1" sz="1000">
              <a:solidFill>
                <a:schemeClr val="lt1"/>
              </a:solidFill>
            </a:endParaRPr>
          </a:p>
        </p:txBody>
      </p:sp>
      <p:sp>
        <p:nvSpPr>
          <p:cNvPr id="818" name="Google Shape;818;p35"/>
          <p:cNvSpPr/>
          <p:nvPr/>
        </p:nvSpPr>
        <p:spPr>
          <a:xfrm>
            <a:off x="30250" y="1500450"/>
            <a:ext cx="2932200" cy="342300"/>
          </a:xfrm>
          <a:prstGeom prst="roundRect">
            <a:avLst>
              <a:gd fmla="val 16667" name="adj"/>
            </a:avLst>
          </a:prstGeom>
          <a:solidFill>
            <a:srgbClr val="6FA8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000">
                <a:solidFill>
                  <a:schemeClr val="lt1"/>
                </a:solidFill>
              </a:rPr>
              <a:t>MQTT: ball101456/objective MT 90.0 -10.0 46</a:t>
            </a:r>
            <a:endParaRPr b="1" sz="1000">
              <a:solidFill>
                <a:schemeClr val="lt1"/>
              </a:solidFill>
            </a:endParaRPr>
          </a:p>
        </p:txBody>
      </p:sp>
      <p:sp>
        <p:nvSpPr>
          <p:cNvPr id="819" name="Google Shape;819;p35"/>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 </a:t>
            </a:r>
            <a:r>
              <a:rPr b="1" lang="nl" sz="1200" u="sng">
                <a:solidFill>
                  <a:srgbClr val="A64D79"/>
                </a:solidFill>
              </a:rPr>
              <a:t>MT</a:t>
            </a:r>
            <a:endParaRPr b="1" sz="1200" u="sng">
              <a:solidFill>
                <a:srgbClr val="A64D79"/>
              </a:solidFill>
            </a:endParaRPr>
          </a:p>
          <a:p>
            <a:pPr indent="0" lvl="0" marL="0" rtl="0" algn="ctr">
              <a:spcBef>
                <a:spcPts val="0"/>
              </a:spcBef>
              <a:spcAft>
                <a:spcPts val="0"/>
              </a:spcAft>
              <a:buNone/>
            </a:pPr>
            <a:r>
              <a:rPr b="1" lang="nl" sz="1200">
                <a:solidFill>
                  <a:schemeClr val="lt1"/>
                </a:solidFill>
              </a:rPr>
              <a:t>Action: None</a:t>
            </a:r>
            <a:endParaRPr b="1" sz="1200">
              <a:solidFill>
                <a:schemeClr val="lt1"/>
              </a:solidFill>
            </a:endParaRPr>
          </a:p>
        </p:txBody>
      </p:sp>
      <p:sp>
        <p:nvSpPr>
          <p:cNvPr id="820" name="Google Shape;820;p35"/>
          <p:cNvSpPr/>
          <p:nvPr/>
        </p:nvSpPr>
        <p:spPr>
          <a:xfrm>
            <a:off x="6149475" y="2794875"/>
            <a:ext cx="2658000" cy="6936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Gracefully finish old objective and determine new action for reaching objective</a:t>
            </a:r>
            <a:endParaRPr>
              <a:solidFill>
                <a:schemeClr val="lt1"/>
              </a:solidFill>
            </a:endParaRPr>
          </a:p>
        </p:txBody>
      </p:sp>
      <p:sp>
        <p:nvSpPr>
          <p:cNvPr id="821" name="Google Shape;821;p35"/>
          <p:cNvSpPr/>
          <p:nvPr/>
        </p:nvSpPr>
        <p:spPr>
          <a:xfrm>
            <a:off x="6149475" y="3742475"/>
            <a:ext cx="2658000" cy="4746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(5) Action handler executes next action </a:t>
            </a:r>
            <a:endParaRPr>
              <a:solidFill>
                <a:schemeClr val="lt1"/>
              </a:solidFill>
            </a:endParaRPr>
          </a:p>
        </p:txBody>
      </p:sp>
      <p:sp>
        <p:nvSpPr>
          <p:cNvPr id="822" name="Google Shape;822;p35"/>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 MT</a:t>
            </a:r>
            <a:endParaRPr b="1" sz="1200">
              <a:solidFill>
                <a:schemeClr val="lt1"/>
              </a:solidFill>
            </a:endParaRPr>
          </a:p>
          <a:p>
            <a:pPr indent="0" lvl="0" marL="0" rtl="0" algn="ctr">
              <a:spcBef>
                <a:spcPts val="0"/>
              </a:spcBef>
              <a:spcAft>
                <a:spcPts val="0"/>
              </a:spcAft>
              <a:buNone/>
            </a:pPr>
            <a:r>
              <a:rPr b="1" lang="nl" sz="1200">
                <a:solidFill>
                  <a:schemeClr val="lt1"/>
                </a:solidFill>
              </a:rPr>
              <a:t>Action: </a:t>
            </a:r>
            <a:r>
              <a:rPr b="1" lang="nl" sz="1200" u="sng">
                <a:solidFill>
                  <a:srgbClr val="A64D79"/>
                </a:solidFill>
              </a:rPr>
              <a:t>TurnLeft</a:t>
            </a:r>
            <a:endParaRPr b="1" sz="1200" u="sng">
              <a:solidFill>
                <a:srgbClr val="A64D79"/>
              </a:solidFill>
            </a:endParaRPr>
          </a:p>
        </p:txBody>
      </p:sp>
      <p:sp>
        <p:nvSpPr>
          <p:cNvPr id="823" name="Google Shape;823;p35"/>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000"/>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gtEl>
                                        <p:attrNameLst>
                                          <p:attrName>style.visibility</p:attrName>
                                        </p:attrNameLst>
                                      </p:cBhvr>
                                      <p:to>
                                        <p:strVal val="visible"/>
                                      </p:to>
                                    </p:set>
                                    <p:animEffect filter="fade" transition="in">
                                      <p:cBhvr>
                                        <p:cTn dur="1000"/>
                                        <p:tgtEl>
                                          <p:spTgt spid="813"/>
                                        </p:tgtEl>
                                      </p:cBhvr>
                                    </p:animEffect>
                                  </p:childTnLst>
                                </p:cTn>
                              </p:par>
                              <p:par>
                                <p:cTn fill="hold" nodeType="with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par>
                                <p:cTn fill="hold" nodeType="with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1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36"/>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sz="1400">
                <a:solidFill>
                  <a:schemeClr val="lt1"/>
                </a:solidFill>
                <a:latin typeface="Arial"/>
                <a:ea typeface="Arial"/>
                <a:cs typeface="Arial"/>
                <a:sym typeface="Arial"/>
              </a:rPr>
              <a:t>Software Design - Connecting to Control Panel</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chemeClr val="lt1"/>
              </a:solidFill>
              <a:latin typeface="Arial"/>
              <a:ea typeface="Arial"/>
              <a:cs typeface="Arial"/>
              <a:sym typeface="Arial"/>
            </a:endParaRPr>
          </a:p>
          <a:p>
            <a:pPr indent="0" lvl="0" marL="0" rtl="0" algn="ctr">
              <a:lnSpc>
                <a:spcPct val="100000"/>
              </a:lnSpc>
              <a:spcBef>
                <a:spcPts val="0"/>
              </a:spcBef>
              <a:spcAft>
                <a:spcPts val="0"/>
              </a:spcAft>
              <a:buNone/>
            </a:pPr>
            <a:r>
              <a:rPr lang="nl" sz="1400">
                <a:solidFill>
                  <a:schemeClr val="lt1"/>
                </a:solidFill>
                <a:latin typeface="Arial"/>
                <a:ea typeface="Arial"/>
                <a:cs typeface="Arial"/>
                <a:sym typeface="Arial"/>
              </a:rPr>
              <a:t>(3) Register ball to GUI</a:t>
            </a:r>
            <a:endParaRPr sz="1400">
              <a:solidFill>
                <a:schemeClr val="lt1"/>
              </a:solidFill>
              <a:latin typeface="Arial"/>
              <a:ea typeface="Arial"/>
              <a:cs typeface="Arial"/>
              <a:sym typeface="Arial"/>
            </a:endParaRPr>
          </a:p>
          <a:p>
            <a:pPr indent="0" lvl="0" marL="0" rtl="0" algn="l">
              <a:spcBef>
                <a:spcPts val="0"/>
              </a:spcBef>
              <a:spcAft>
                <a:spcPts val="0"/>
              </a:spcAft>
              <a:buNone/>
            </a:pPr>
            <a:r>
              <a:t/>
            </a:r>
            <a:endParaRPr/>
          </a:p>
        </p:txBody>
      </p:sp>
      <p:sp>
        <p:nvSpPr>
          <p:cNvPr id="829" name="Google Shape;829;p36"/>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Action Handler &amp; State Update</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830" name="Google Shape;830;p36"/>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a:t>
            </a:r>
            <a:r>
              <a:rPr b="1" lang="nl" sz="1200">
                <a:solidFill>
                  <a:schemeClr val="lt1"/>
                </a:solidFill>
              </a:rPr>
              <a:t> MT</a:t>
            </a:r>
            <a:endParaRPr b="1" sz="1200">
              <a:solidFill>
                <a:schemeClr val="lt1"/>
              </a:solidFill>
            </a:endParaRPr>
          </a:p>
          <a:p>
            <a:pPr indent="0" lvl="0" marL="0" rtl="0" algn="ctr">
              <a:spcBef>
                <a:spcPts val="0"/>
              </a:spcBef>
              <a:spcAft>
                <a:spcPts val="0"/>
              </a:spcAft>
              <a:buNone/>
            </a:pPr>
            <a:r>
              <a:rPr b="1" lang="nl" sz="1200">
                <a:solidFill>
                  <a:schemeClr val="lt1"/>
                </a:solidFill>
              </a:rPr>
              <a:t>Action: TurnLeft</a:t>
            </a:r>
            <a:endParaRPr b="1" sz="1200">
              <a:solidFill>
                <a:schemeClr val="lt1"/>
              </a:solidFill>
            </a:endParaRPr>
          </a:p>
        </p:txBody>
      </p:sp>
      <p:pic>
        <p:nvPicPr>
          <p:cNvPr id="831" name="Google Shape;831;p36"/>
          <p:cNvPicPr preferRelativeResize="0"/>
          <p:nvPr/>
        </p:nvPicPr>
        <p:blipFill rotWithShape="1">
          <a:blip r:embed="rId3">
            <a:alphaModFix/>
          </a:blip>
          <a:srcRect b="0" l="69080" r="0" t="0"/>
          <a:stretch/>
        </p:blipFill>
        <p:spPr>
          <a:xfrm>
            <a:off x="3932612" y="3189825"/>
            <a:ext cx="971076" cy="1533975"/>
          </a:xfrm>
          <a:prstGeom prst="rect">
            <a:avLst/>
          </a:prstGeom>
          <a:noFill/>
          <a:ln>
            <a:noFill/>
          </a:ln>
        </p:spPr>
      </p:pic>
      <p:sp>
        <p:nvSpPr>
          <p:cNvPr id="832" name="Google Shape;832;p36"/>
          <p:cNvSpPr/>
          <p:nvPr/>
        </p:nvSpPr>
        <p:spPr>
          <a:xfrm>
            <a:off x="529800" y="3822500"/>
            <a:ext cx="2658000" cy="4746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Action handler executes next action </a:t>
            </a:r>
            <a:endParaRPr>
              <a:solidFill>
                <a:schemeClr val="lt1"/>
              </a:solidFill>
            </a:endParaRPr>
          </a:p>
        </p:txBody>
      </p:sp>
      <p:sp>
        <p:nvSpPr>
          <p:cNvPr id="833" name="Google Shape;833;p36"/>
          <p:cNvSpPr/>
          <p:nvPr/>
        </p:nvSpPr>
        <p:spPr>
          <a:xfrm>
            <a:off x="529800" y="2647950"/>
            <a:ext cx="2658000" cy="814200"/>
          </a:xfrm>
          <a:prstGeom prst="snip2DiagRect">
            <a:avLst>
              <a:gd fmla="val 0" name="adj1"/>
              <a:gd fmla="val 22808"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Action logic defined for primitive actions:</a:t>
            </a:r>
            <a:endParaRPr>
              <a:solidFill>
                <a:schemeClr val="lt1"/>
              </a:solidFill>
            </a:endParaRPr>
          </a:p>
          <a:p>
            <a:pPr indent="0" lvl="0" marL="0" rtl="0" algn="ctr">
              <a:spcBef>
                <a:spcPts val="0"/>
              </a:spcBef>
              <a:spcAft>
                <a:spcPts val="0"/>
              </a:spcAft>
              <a:buNone/>
            </a:pPr>
            <a:r>
              <a:rPr lang="nl" sz="1200">
                <a:solidFill>
                  <a:schemeClr val="accent5"/>
                </a:solidFill>
              </a:rPr>
              <a:t>Forward, Backward, TurnLeft,                  TurnRight, Stop</a:t>
            </a:r>
            <a:endParaRPr sz="1200">
              <a:solidFill>
                <a:schemeClr val="accent5"/>
              </a:solidFill>
            </a:endParaRPr>
          </a:p>
        </p:txBody>
      </p:sp>
      <p:sp>
        <p:nvSpPr>
          <p:cNvPr id="834" name="Google Shape;834;p36"/>
          <p:cNvSpPr/>
          <p:nvPr/>
        </p:nvSpPr>
        <p:spPr>
          <a:xfrm>
            <a:off x="3243000" y="996838"/>
            <a:ext cx="2658000" cy="814200"/>
          </a:xfrm>
          <a:prstGeom prst="snip2DiagRect">
            <a:avLst>
              <a:gd fmla="val 0" name="adj1"/>
              <a:gd fmla="val 22808"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Primitive actions directly control motor driver via specific PWM signal patterns</a:t>
            </a:r>
            <a:endParaRPr sz="1200">
              <a:solidFill>
                <a:schemeClr val="accent5"/>
              </a:solidFill>
            </a:endParaRPr>
          </a:p>
        </p:txBody>
      </p:sp>
      <p:sp>
        <p:nvSpPr>
          <p:cNvPr id="835" name="Google Shape;835;p36"/>
          <p:cNvSpPr/>
          <p:nvPr/>
        </p:nvSpPr>
        <p:spPr>
          <a:xfrm>
            <a:off x="5893600" y="2728800"/>
            <a:ext cx="2658000" cy="6525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Read IMU and update internal state machine for next decision interval</a:t>
            </a:r>
            <a:endParaRPr>
              <a:solidFill>
                <a:schemeClr val="lt1"/>
              </a:solidFill>
            </a:endParaRPr>
          </a:p>
        </p:txBody>
      </p:sp>
      <p:sp>
        <p:nvSpPr>
          <p:cNvPr id="836" name="Google Shape;836;p36"/>
          <p:cNvSpPr/>
          <p:nvPr/>
        </p:nvSpPr>
        <p:spPr>
          <a:xfrm>
            <a:off x="5893575" y="3809750"/>
            <a:ext cx="2658000" cy="843300"/>
          </a:xfrm>
          <a:prstGeom prst="snip2DiagRect">
            <a:avLst>
              <a:gd fmla="val 0" name="adj1"/>
              <a:gd fmla="val 1735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(5) Objective handler re-evaluates state and determines next action for action handler</a:t>
            </a:r>
            <a:endParaRPr>
              <a:solidFill>
                <a:schemeClr val="lt1"/>
              </a:solidFill>
            </a:endParaRPr>
          </a:p>
        </p:txBody>
      </p:sp>
      <p:pic>
        <p:nvPicPr>
          <p:cNvPr id="837" name="Google Shape;837;p36"/>
          <p:cNvPicPr preferRelativeResize="0"/>
          <p:nvPr/>
        </p:nvPicPr>
        <p:blipFill rotWithShape="1">
          <a:blip r:embed="rId4">
            <a:alphaModFix/>
          </a:blip>
          <a:srcRect b="33020" l="0" r="0" t="0"/>
          <a:stretch/>
        </p:blipFill>
        <p:spPr>
          <a:xfrm>
            <a:off x="3211688" y="1811050"/>
            <a:ext cx="2658001" cy="1123400"/>
          </a:xfrm>
          <a:prstGeom prst="rect">
            <a:avLst/>
          </a:prstGeom>
          <a:noFill/>
          <a:ln>
            <a:noFill/>
          </a:ln>
        </p:spPr>
      </p:pic>
      <p:sp>
        <p:nvSpPr>
          <p:cNvPr id="838" name="Google Shape;838;p36"/>
          <p:cNvSpPr/>
          <p:nvPr/>
        </p:nvSpPr>
        <p:spPr>
          <a:xfrm>
            <a:off x="6878450" y="923925"/>
            <a:ext cx="1465200" cy="843300"/>
          </a:xfrm>
          <a:prstGeom prst="roundRect">
            <a:avLst>
              <a:gd fmla="val 16667" name="adj"/>
            </a:avLst>
          </a:prstGeom>
          <a:solidFill>
            <a:srgbClr val="F6B26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 sz="1200" u="sng">
                <a:solidFill>
                  <a:schemeClr val="lt1"/>
                </a:solidFill>
              </a:rPr>
              <a:t>State of Ball</a:t>
            </a:r>
            <a:endParaRPr b="1" sz="1200" u="sng">
              <a:solidFill>
                <a:schemeClr val="lt1"/>
              </a:solidFill>
            </a:endParaRPr>
          </a:p>
          <a:p>
            <a:pPr indent="0" lvl="0" marL="0" rtl="0" algn="ctr">
              <a:spcBef>
                <a:spcPts val="0"/>
              </a:spcBef>
              <a:spcAft>
                <a:spcPts val="0"/>
              </a:spcAft>
              <a:buNone/>
            </a:pPr>
            <a:r>
              <a:t/>
            </a:r>
            <a:endParaRPr b="1" sz="1200" u="sng">
              <a:solidFill>
                <a:schemeClr val="lt1"/>
              </a:solidFill>
            </a:endParaRPr>
          </a:p>
          <a:p>
            <a:pPr indent="0" lvl="0" marL="0" rtl="0" algn="ctr">
              <a:spcBef>
                <a:spcPts val="0"/>
              </a:spcBef>
              <a:spcAft>
                <a:spcPts val="0"/>
              </a:spcAft>
              <a:buNone/>
            </a:pPr>
            <a:r>
              <a:rPr b="1" lang="nl" sz="1200">
                <a:solidFill>
                  <a:schemeClr val="lt1"/>
                </a:solidFill>
              </a:rPr>
              <a:t>Objective: MT</a:t>
            </a:r>
            <a:endParaRPr b="1" sz="1200">
              <a:solidFill>
                <a:schemeClr val="lt1"/>
              </a:solidFill>
            </a:endParaRPr>
          </a:p>
          <a:p>
            <a:pPr indent="0" lvl="0" marL="0" rtl="0" algn="ctr">
              <a:spcBef>
                <a:spcPts val="0"/>
              </a:spcBef>
              <a:spcAft>
                <a:spcPts val="0"/>
              </a:spcAft>
              <a:buNone/>
            </a:pPr>
            <a:r>
              <a:rPr b="1" lang="nl" sz="1200">
                <a:solidFill>
                  <a:schemeClr val="lt1"/>
                </a:solidFill>
              </a:rPr>
              <a:t>Action: </a:t>
            </a:r>
            <a:r>
              <a:rPr b="1" lang="nl" sz="1200" u="sng">
                <a:solidFill>
                  <a:srgbClr val="A64D79"/>
                </a:solidFill>
              </a:rPr>
              <a:t>Forward</a:t>
            </a:r>
            <a:endParaRPr b="1" sz="1200" u="sng">
              <a:solidFill>
                <a:srgbClr val="A64D79"/>
              </a:solidFill>
            </a:endParaRPr>
          </a:p>
        </p:txBody>
      </p:sp>
      <p:sp>
        <p:nvSpPr>
          <p:cNvPr id="839" name="Google Shape;839;p36"/>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
                                        <p:tgtEl>
                                          <p:spTgt spid="8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19" title="Intro_new - Made with Clipchamp_1702033531992.mp4">
            <a:hlinkClick r:id="rId3"/>
          </p:cNvPr>
          <p:cNvPicPr preferRelativeResize="0"/>
          <p:nvPr/>
        </p:nvPicPr>
        <p:blipFill>
          <a:blip r:embed="rId4">
            <a:alphaModFix/>
          </a:blip>
          <a:stretch>
            <a:fillRect/>
          </a:stretch>
        </p:blipFill>
        <p:spPr>
          <a:xfrm>
            <a:off x="1244600" y="152400"/>
            <a:ext cx="6654800" cy="4991100"/>
          </a:xfrm>
          <a:prstGeom prst="rect">
            <a:avLst/>
          </a:prstGeom>
          <a:noFill/>
          <a:ln>
            <a:noFill/>
          </a:ln>
        </p:spPr>
      </p:pic>
      <p:sp>
        <p:nvSpPr>
          <p:cNvPr id="565" name="Google Shape;565;p19"/>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7"/>
          <p:cNvSpPr/>
          <p:nvPr/>
        </p:nvSpPr>
        <p:spPr>
          <a:xfrm>
            <a:off x="495850" y="366533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(5) Move To Implementation</a:t>
            </a:r>
            <a:endParaRPr>
              <a:solidFill>
                <a:schemeClr val="lt1"/>
              </a:solidFill>
            </a:endParaRPr>
          </a:p>
        </p:txBody>
      </p:sp>
      <p:sp>
        <p:nvSpPr>
          <p:cNvPr id="845" name="Google Shape;845;p37"/>
          <p:cNvSpPr/>
          <p:nvPr/>
        </p:nvSpPr>
        <p:spPr>
          <a:xfrm>
            <a:off x="523875" y="302108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(4) Action Implementation</a:t>
            </a:r>
            <a:endParaRPr>
              <a:solidFill>
                <a:schemeClr val="lt1"/>
              </a:solidFill>
            </a:endParaRPr>
          </a:p>
        </p:txBody>
      </p:sp>
      <p:sp>
        <p:nvSpPr>
          <p:cNvPr id="846" name="Google Shape;846;p37"/>
          <p:cNvSpPr/>
          <p:nvPr/>
        </p:nvSpPr>
        <p:spPr>
          <a:xfrm>
            <a:off x="495850" y="237683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(3) IMU Processing</a:t>
            </a:r>
            <a:endParaRPr>
              <a:solidFill>
                <a:schemeClr val="lt1"/>
              </a:solidFill>
            </a:endParaRPr>
          </a:p>
        </p:txBody>
      </p:sp>
      <p:sp>
        <p:nvSpPr>
          <p:cNvPr id="847" name="Google Shape;847;p37"/>
          <p:cNvSpPr/>
          <p:nvPr/>
        </p:nvSpPr>
        <p:spPr>
          <a:xfrm>
            <a:off x="495850" y="1769225"/>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(2) Configuration Options</a:t>
            </a:r>
            <a:endParaRPr>
              <a:solidFill>
                <a:schemeClr val="lt1"/>
              </a:solidFill>
            </a:endParaRPr>
          </a:p>
        </p:txBody>
      </p:sp>
      <p:sp>
        <p:nvSpPr>
          <p:cNvPr id="848" name="Google Shape;848;p37"/>
          <p:cNvSpPr/>
          <p:nvPr/>
        </p:nvSpPr>
        <p:spPr>
          <a:xfrm>
            <a:off x="495850" y="116160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lt1"/>
                </a:solidFill>
              </a:rPr>
              <a:t>(1) Technology Stack</a:t>
            </a:r>
            <a:endParaRPr>
              <a:solidFill>
                <a:schemeClr val="lt1"/>
              </a:solidFill>
            </a:endParaRPr>
          </a:p>
        </p:txBody>
      </p:sp>
      <p:sp>
        <p:nvSpPr>
          <p:cNvPr id="849" name="Google Shape;849;p37"/>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lnSpc>
                <a:spcPct val="100000"/>
              </a:lnSpc>
              <a:spcBef>
                <a:spcPts val="0"/>
              </a:spcBef>
              <a:spcAft>
                <a:spcPts val="0"/>
              </a:spcAft>
              <a:buNone/>
            </a:pPr>
            <a:r>
              <a:rPr lang="nl"/>
              <a:t>Software Design - Behind the scenes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pic>
        <p:nvPicPr>
          <p:cNvPr id="850" name="Google Shape;850;p37"/>
          <p:cNvPicPr preferRelativeResize="0"/>
          <p:nvPr/>
        </p:nvPicPr>
        <p:blipFill rotWithShape="1">
          <a:blip r:embed="rId3">
            <a:alphaModFix/>
          </a:blip>
          <a:srcRect b="0" l="50034" r="0" t="0"/>
          <a:stretch/>
        </p:blipFill>
        <p:spPr>
          <a:xfrm>
            <a:off x="4530000" y="923925"/>
            <a:ext cx="4614000" cy="3575975"/>
          </a:xfrm>
          <a:prstGeom prst="rect">
            <a:avLst/>
          </a:prstGeom>
          <a:noFill/>
          <a:ln>
            <a:noFill/>
          </a:ln>
        </p:spPr>
      </p:pic>
      <p:pic>
        <p:nvPicPr>
          <p:cNvPr id="851" name="Google Shape;851;p37"/>
          <p:cNvPicPr preferRelativeResize="0"/>
          <p:nvPr/>
        </p:nvPicPr>
        <p:blipFill rotWithShape="1">
          <a:blip r:embed="rId3">
            <a:alphaModFix/>
          </a:blip>
          <a:srcRect b="0" l="0" r="48867" t="0"/>
          <a:stretch/>
        </p:blipFill>
        <p:spPr>
          <a:xfrm>
            <a:off x="-191650" y="923913"/>
            <a:ext cx="4721650" cy="3575975"/>
          </a:xfrm>
          <a:prstGeom prst="rect">
            <a:avLst/>
          </a:prstGeom>
          <a:noFill/>
          <a:ln>
            <a:noFill/>
          </a:ln>
        </p:spPr>
      </p:pic>
      <p:sp>
        <p:nvSpPr>
          <p:cNvPr id="852" name="Google Shape;852;p37"/>
          <p:cNvSpPr/>
          <p:nvPr/>
        </p:nvSpPr>
        <p:spPr>
          <a:xfrm>
            <a:off x="495850" y="1161600"/>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accent5"/>
                </a:solidFill>
              </a:rPr>
              <a:t>(1) Technology Stack</a:t>
            </a:r>
            <a:endParaRPr>
              <a:solidFill>
                <a:schemeClr val="accent5"/>
              </a:solidFill>
            </a:endParaRPr>
          </a:p>
        </p:txBody>
      </p:sp>
      <p:sp>
        <p:nvSpPr>
          <p:cNvPr id="853" name="Google Shape;853;p37"/>
          <p:cNvSpPr/>
          <p:nvPr/>
        </p:nvSpPr>
        <p:spPr>
          <a:xfrm>
            <a:off x="4100925" y="1636200"/>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nl">
                <a:solidFill>
                  <a:schemeClr val="lt1"/>
                </a:solidFill>
              </a:rPr>
              <a:t>ESP-IDF Framework</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C Programming Language</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FreeRTOS </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MQTT for Application Data</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MCPWM Motor Driver</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Control Panel: Python 3.10 &amp; Tkinter</a:t>
            </a:r>
            <a:endParaRPr>
              <a:solidFill>
                <a:schemeClr val="lt1"/>
              </a:solidFill>
            </a:endParaRPr>
          </a:p>
          <a:p>
            <a:pPr indent="0" lvl="0" marL="457200" rtl="0" algn="l">
              <a:spcBef>
                <a:spcPts val="0"/>
              </a:spcBef>
              <a:spcAft>
                <a:spcPts val="0"/>
              </a:spcAft>
              <a:buNone/>
            </a:pPr>
            <a:r>
              <a:t/>
            </a:r>
            <a:endParaRPr>
              <a:solidFill>
                <a:schemeClr val="lt1"/>
              </a:solidFill>
            </a:endParaRPr>
          </a:p>
        </p:txBody>
      </p:sp>
      <p:sp>
        <p:nvSpPr>
          <p:cNvPr id="854" name="Google Shape;854;p37"/>
          <p:cNvSpPr/>
          <p:nvPr/>
        </p:nvSpPr>
        <p:spPr>
          <a:xfrm>
            <a:off x="495850" y="1769225"/>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accent5"/>
                </a:solidFill>
              </a:rPr>
              <a:t>(2) Configuration Options</a:t>
            </a:r>
            <a:endParaRPr>
              <a:solidFill>
                <a:schemeClr val="accent5"/>
              </a:solidFill>
            </a:endParaRPr>
          </a:p>
        </p:txBody>
      </p:sp>
      <p:sp>
        <p:nvSpPr>
          <p:cNvPr id="855" name="Google Shape;855;p37"/>
          <p:cNvSpPr/>
          <p:nvPr/>
        </p:nvSpPr>
        <p:spPr>
          <a:xfrm>
            <a:off x="4100925" y="1636200"/>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56" name="Google Shape;856;p37"/>
          <p:cNvPicPr preferRelativeResize="0"/>
          <p:nvPr/>
        </p:nvPicPr>
        <p:blipFill>
          <a:blip r:embed="rId4">
            <a:alphaModFix/>
          </a:blip>
          <a:stretch>
            <a:fillRect/>
          </a:stretch>
        </p:blipFill>
        <p:spPr>
          <a:xfrm>
            <a:off x="5069050" y="2017851"/>
            <a:ext cx="2658000" cy="1840174"/>
          </a:xfrm>
          <a:prstGeom prst="rect">
            <a:avLst/>
          </a:prstGeom>
          <a:noFill/>
          <a:ln>
            <a:noFill/>
          </a:ln>
        </p:spPr>
      </p:pic>
      <p:pic>
        <p:nvPicPr>
          <p:cNvPr id="857" name="Google Shape;857;p37"/>
          <p:cNvPicPr preferRelativeResize="0"/>
          <p:nvPr/>
        </p:nvPicPr>
        <p:blipFill>
          <a:blip r:embed="rId5">
            <a:alphaModFix/>
          </a:blip>
          <a:stretch>
            <a:fillRect/>
          </a:stretch>
        </p:blipFill>
        <p:spPr>
          <a:xfrm>
            <a:off x="4893725" y="1761325"/>
            <a:ext cx="3008650" cy="2288925"/>
          </a:xfrm>
          <a:prstGeom prst="rect">
            <a:avLst/>
          </a:prstGeom>
          <a:noFill/>
          <a:ln>
            <a:noFill/>
          </a:ln>
        </p:spPr>
      </p:pic>
      <p:sp>
        <p:nvSpPr>
          <p:cNvPr id="858" name="Google Shape;858;p37"/>
          <p:cNvSpPr/>
          <p:nvPr/>
        </p:nvSpPr>
        <p:spPr>
          <a:xfrm>
            <a:off x="495850" y="237683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accent5"/>
                </a:solidFill>
              </a:rPr>
              <a:t>(3) IMU Processing</a:t>
            </a:r>
            <a:endParaRPr>
              <a:solidFill>
                <a:schemeClr val="accent5"/>
              </a:solidFill>
            </a:endParaRPr>
          </a:p>
        </p:txBody>
      </p:sp>
      <p:sp>
        <p:nvSpPr>
          <p:cNvPr id="859" name="Google Shape;859;p37"/>
          <p:cNvSpPr/>
          <p:nvPr/>
        </p:nvSpPr>
        <p:spPr>
          <a:xfrm>
            <a:off x="4100925" y="1636200"/>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nl" u="sng">
                <a:solidFill>
                  <a:schemeClr val="lt1"/>
                </a:solidFill>
              </a:rPr>
              <a:t>IMU Processing</a:t>
            </a:r>
            <a:endParaRPr b="1" u="sng">
              <a:solidFill>
                <a:schemeClr val="lt1"/>
              </a:solidFill>
            </a:endParaRPr>
          </a:p>
          <a:p>
            <a:pPr indent="0" lvl="0" marL="457200" rtl="0" algn="l">
              <a:spcBef>
                <a:spcPts val="0"/>
              </a:spcBef>
              <a:spcAft>
                <a:spcPts val="0"/>
              </a:spcAft>
              <a:buNone/>
            </a:pPr>
            <a:r>
              <a:t/>
            </a:r>
            <a:endParaRPr b="1">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AHRS Filter</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Gravity compensation</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Velocity &amp; Displacement estimation by integrating over the </a:t>
            </a:r>
            <a:r>
              <a:rPr lang="nl">
                <a:solidFill>
                  <a:schemeClr val="lt1"/>
                </a:solidFill>
              </a:rPr>
              <a:t>acceleration</a:t>
            </a:r>
            <a:r>
              <a:rPr lang="nl">
                <a:solidFill>
                  <a:schemeClr val="lt1"/>
                </a:solidFill>
              </a:rPr>
              <a:t> data </a:t>
            </a:r>
            <a:endParaRPr>
              <a:solidFill>
                <a:schemeClr val="lt1"/>
              </a:solidFill>
            </a:endParaRPr>
          </a:p>
          <a:p>
            <a:pPr indent="-317500" lvl="0" marL="457200" rtl="0" algn="l">
              <a:spcBef>
                <a:spcPts val="0"/>
              </a:spcBef>
              <a:spcAft>
                <a:spcPts val="0"/>
              </a:spcAft>
              <a:buClr>
                <a:schemeClr val="lt1"/>
              </a:buClr>
              <a:buSzPts val="1400"/>
              <a:buChar char="-"/>
            </a:pPr>
            <a:r>
              <a:rPr lang="nl">
                <a:solidFill>
                  <a:schemeClr val="lt1"/>
                </a:solidFill>
              </a:rPr>
              <a:t>Improve estimation by fitting a model of the real-world displacement to the estimation of the device</a:t>
            </a:r>
            <a:endParaRPr>
              <a:solidFill>
                <a:schemeClr val="lt1"/>
              </a:solidFill>
            </a:endParaRPr>
          </a:p>
        </p:txBody>
      </p:sp>
      <p:sp>
        <p:nvSpPr>
          <p:cNvPr id="860" name="Google Shape;860;p37"/>
          <p:cNvSpPr/>
          <p:nvPr/>
        </p:nvSpPr>
        <p:spPr>
          <a:xfrm>
            <a:off x="523875" y="302108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accent5"/>
                </a:solidFill>
              </a:rPr>
              <a:t>(4) Action Implementation</a:t>
            </a:r>
            <a:endParaRPr>
              <a:solidFill>
                <a:schemeClr val="accent5"/>
              </a:solidFill>
            </a:endParaRPr>
          </a:p>
        </p:txBody>
      </p:sp>
      <p:sp>
        <p:nvSpPr>
          <p:cNvPr id="861" name="Google Shape;861;p37"/>
          <p:cNvSpPr/>
          <p:nvPr/>
        </p:nvSpPr>
        <p:spPr>
          <a:xfrm>
            <a:off x="495850" y="3665338"/>
            <a:ext cx="2658000" cy="474600"/>
          </a:xfrm>
          <a:prstGeom prst="snip2DiagRect">
            <a:avLst>
              <a:gd fmla="val 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
                <a:solidFill>
                  <a:schemeClr val="accent5"/>
                </a:solidFill>
              </a:rPr>
              <a:t>(5) Move To Implementation</a:t>
            </a:r>
            <a:endParaRPr>
              <a:solidFill>
                <a:schemeClr val="accent5"/>
              </a:solidFill>
            </a:endParaRPr>
          </a:p>
        </p:txBody>
      </p:sp>
      <p:sp>
        <p:nvSpPr>
          <p:cNvPr id="862" name="Google Shape;862;p37"/>
          <p:cNvSpPr/>
          <p:nvPr/>
        </p:nvSpPr>
        <p:spPr>
          <a:xfrm>
            <a:off x="4100925" y="1636188"/>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rPr b="1" lang="nl" u="sng">
                <a:solidFill>
                  <a:schemeClr val="lt1"/>
                </a:solidFill>
              </a:rPr>
              <a:t>Forward &amp; Backward</a:t>
            </a:r>
            <a:endParaRPr b="1" u="sng">
              <a:solidFill>
                <a:schemeClr val="lt1"/>
              </a:solidFill>
            </a:endParaRPr>
          </a:p>
          <a:p>
            <a:pPr indent="0" lvl="0" marL="0" rtl="0" algn="l">
              <a:spcBef>
                <a:spcPts val="0"/>
              </a:spcBef>
              <a:spcAft>
                <a:spcPts val="0"/>
              </a:spcAft>
              <a:buNone/>
            </a:pPr>
            <a:r>
              <a:t/>
            </a:r>
            <a:endParaRPr b="1" u="sng">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Increase duty cycles stepwise until target duty cycle is reached</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Send adjusted duty cycle to motor driver through </a:t>
            </a:r>
            <a:r>
              <a:rPr lang="nl" sz="1050">
                <a:solidFill>
                  <a:srgbClr val="DCDCAA"/>
                </a:solidFill>
                <a:highlight>
                  <a:srgbClr val="1F1F1F"/>
                </a:highlight>
                <a:latin typeface="Courier New"/>
                <a:ea typeface="Courier New"/>
                <a:cs typeface="Courier New"/>
                <a:sym typeface="Courier New"/>
              </a:rPr>
              <a:t>pwm_forward</a:t>
            </a:r>
            <a:r>
              <a:rPr lang="nl">
                <a:solidFill>
                  <a:schemeClr val="lt1"/>
                </a:solidFill>
              </a:rPr>
              <a:t> or </a:t>
            </a:r>
            <a:r>
              <a:rPr lang="nl" sz="1050">
                <a:solidFill>
                  <a:srgbClr val="DCDCAA"/>
                </a:solidFill>
                <a:highlight>
                  <a:srgbClr val="1F1F1F"/>
                </a:highlight>
                <a:latin typeface="Courier New"/>
                <a:ea typeface="Courier New"/>
                <a:cs typeface="Courier New"/>
                <a:sym typeface="Courier New"/>
              </a:rPr>
              <a:t>pwm_backward</a:t>
            </a:r>
            <a:r>
              <a:rPr lang="nl">
                <a:solidFill>
                  <a:schemeClr val="lt1"/>
                </a:solidFill>
              </a:rPr>
              <a:t> for both motors.</a:t>
            </a:r>
            <a:endParaRPr/>
          </a:p>
          <a:p>
            <a:pPr indent="-317500" lvl="0" marL="457200" rtl="0" algn="l">
              <a:spcBef>
                <a:spcPts val="0"/>
              </a:spcBef>
              <a:spcAft>
                <a:spcPts val="0"/>
              </a:spcAft>
              <a:buClr>
                <a:schemeClr val="lt1"/>
              </a:buClr>
              <a:buSzPts val="1400"/>
              <a:buAutoNum type="arabicParenBoth"/>
            </a:pPr>
            <a:r>
              <a:rPr lang="nl">
                <a:solidFill>
                  <a:schemeClr val="lt1"/>
                </a:solidFill>
              </a:rPr>
              <a:t>Update internal state accordingly.</a:t>
            </a:r>
            <a:endParaRPr>
              <a:solidFill>
                <a:schemeClr val="lt1"/>
              </a:solidFill>
            </a:endParaRPr>
          </a:p>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t/>
            </a:r>
            <a:endParaRPr b="1" u="sng">
              <a:solidFill>
                <a:schemeClr val="lt1"/>
              </a:solidFill>
            </a:endParaRPr>
          </a:p>
        </p:txBody>
      </p:sp>
      <p:sp>
        <p:nvSpPr>
          <p:cNvPr id="863" name="Google Shape;863;p37"/>
          <p:cNvSpPr/>
          <p:nvPr/>
        </p:nvSpPr>
        <p:spPr>
          <a:xfrm>
            <a:off x="4100925" y="1636188"/>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rPr b="1" lang="nl" u="sng">
                <a:solidFill>
                  <a:schemeClr val="lt1"/>
                </a:solidFill>
              </a:rPr>
              <a:t>TurnLeft &amp; TurnRight</a:t>
            </a:r>
            <a:endParaRPr b="1" u="sng">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Increase duty cycles stepwise until target duty cycle is reached</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Turns are defined in pulses:</a:t>
            </a:r>
            <a:endParaRPr>
              <a:solidFill>
                <a:schemeClr val="lt1"/>
              </a:solidFill>
            </a:endParaRPr>
          </a:p>
          <a:p>
            <a:pPr indent="-317500" lvl="1" marL="1371600" rtl="0" algn="l">
              <a:spcBef>
                <a:spcPts val="0"/>
              </a:spcBef>
              <a:spcAft>
                <a:spcPts val="0"/>
              </a:spcAft>
              <a:buClr>
                <a:schemeClr val="lt1"/>
              </a:buClr>
              <a:buSzPts val="1400"/>
              <a:buAutoNum type="alphaLcParenBoth"/>
            </a:pPr>
            <a:r>
              <a:rPr lang="nl">
                <a:solidFill>
                  <a:schemeClr val="lt1"/>
                </a:solidFill>
              </a:rPr>
              <a:t>Waiting phase</a:t>
            </a:r>
            <a:endParaRPr>
              <a:solidFill>
                <a:schemeClr val="lt1"/>
              </a:solidFill>
            </a:endParaRPr>
          </a:p>
          <a:p>
            <a:pPr indent="-317500" lvl="1" marL="1371600" rtl="0" algn="l">
              <a:spcBef>
                <a:spcPts val="0"/>
              </a:spcBef>
              <a:spcAft>
                <a:spcPts val="0"/>
              </a:spcAft>
              <a:buClr>
                <a:schemeClr val="lt1"/>
              </a:buClr>
              <a:buSzPts val="1400"/>
              <a:buAutoNum type="alphaLcParenBoth"/>
            </a:pPr>
            <a:r>
              <a:rPr lang="nl">
                <a:solidFill>
                  <a:schemeClr val="lt1"/>
                </a:solidFill>
              </a:rPr>
              <a:t>Pulse phase</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In pulse phase, send adjusted duty cycle to motor driver through </a:t>
            </a:r>
            <a:r>
              <a:rPr lang="nl" sz="1050">
                <a:solidFill>
                  <a:srgbClr val="DCDCAA"/>
                </a:solidFill>
                <a:highlight>
                  <a:srgbClr val="1F1F1F"/>
                </a:highlight>
                <a:latin typeface="Courier New"/>
                <a:ea typeface="Courier New"/>
                <a:cs typeface="Courier New"/>
                <a:sym typeface="Courier New"/>
              </a:rPr>
              <a:t>pwm_forward</a:t>
            </a:r>
            <a:r>
              <a:rPr lang="nl">
                <a:solidFill>
                  <a:schemeClr val="lt1"/>
                </a:solidFill>
              </a:rPr>
              <a:t> and </a:t>
            </a:r>
            <a:r>
              <a:rPr lang="nl" sz="1050">
                <a:solidFill>
                  <a:srgbClr val="DCDCAA"/>
                </a:solidFill>
                <a:highlight>
                  <a:srgbClr val="1F1F1F"/>
                </a:highlight>
                <a:latin typeface="Courier New"/>
                <a:ea typeface="Courier New"/>
                <a:cs typeface="Courier New"/>
                <a:sym typeface="Courier New"/>
              </a:rPr>
              <a:t>pwm_backward</a:t>
            </a:r>
            <a:r>
              <a:rPr lang="nl">
                <a:solidFill>
                  <a:schemeClr val="lt1"/>
                </a:solidFill>
              </a:rPr>
              <a:t> where both </a:t>
            </a:r>
            <a:r>
              <a:rPr lang="nl">
                <a:solidFill>
                  <a:schemeClr val="lt1"/>
                </a:solidFill>
              </a:rPr>
              <a:t>motors receive opposite directions</a:t>
            </a:r>
            <a:r>
              <a:rPr lang="nl">
                <a:solidFill>
                  <a:schemeClr val="lt1"/>
                </a:solidFill>
              </a:rPr>
              <a:t>.</a:t>
            </a:r>
            <a:endParaRPr/>
          </a:p>
          <a:p>
            <a:pPr indent="-317500" lvl="0" marL="457200" rtl="0" algn="l">
              <a:spcBef>
                <a:spcPts val="0"/>
              </a:spcBef>
              <a:spcAft>
                <a:spcPts val="0"/>
              </a:spcAft>
              <a:buClr>
                <a:schemeClr val="lt1"/>
              </a:buClr>
              <a:buSzPts val="1400"/>
              <a:buAutoNum type="arabicParenBoth"/>
            </a:pPr>
            <a:r>
              <a:rPr lang="nl">
                <a:solidFill>
                  <a:schemeClr val="lt1"/>
                </a:solidFill>
              </a:rPr>
              <a:t>Update internal state accordingly.</a:t>
            </a:r>
            <a:endParaRPr>
              <a:solidFill>
                <a:schemeClr val="lt1"/>
              </a:solidFill>
            </a:endParaRPr>
          </a:p>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t/>
            </a:r>
            <a:endParaRPr b="1" u="sng">
              <a:solidFill>
                <a:schemeClr val="lt1"/>
              </a:solidFill>
            </a:endParaRPr>
          </a:p>
        </p:txBody>
      </p:sp>
      <p:sp>
        <p:nvSpPr>
          <p:cNvPr id="864" name="Google Shape;864;p37"/>
          <p:cNvSpPr/>
          <p:nvPr/>
        </p:nvSpPr>
        <p:spPr>
          <a:xfrm>
            <a:off x="4100925" y="1636188"/>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rPr b="1" lang="nl" u="sng">
                <a:solidFill>
                  <a:schemeClr val="lt1"/>
                </a:solidFill>
              </a:rPr>
              <a:t>Stop</a:t>
            </a:r>
            <a:endParaRPr b="1" u="sng">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Decrease duty cycles stepwise until duty cycles is 0.</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Send adjusted duty cycle to motor driver through </a:t>
            </a:r>
            <a:r>
              <a:rPr lang="nl" sz="1050">
                <a:solidFill>
                  <a:srgbClr val="DCDCAA"/>
                </a:solidFill>
                <a:highlight>
                  <a:srgbClr val="1F1F1F"/>
                </a:highlight>
                <a:latin typeface="Courier New"/>
                <a:ea typeface="Courier New"/>
                <a:cs typeface="Courier New"/>
                <a:sym typeface="Courier New"/>
              </a:rPr>
              <a:t>pwm_forward</a:t>
            </a:r>
            <a:r>
              <a:rPr lang="nl">
                <a:solidFill>
                  <a:schemeClr val="lt1"/>
                </a:solidFill>
              </a:rPr>
              <a:t> or </a:t>
            </a:r>
            <a:r>
              <a:rPr lang="nl" sz="1050">
                <a:solidFill>
                  <a:srgbClr val="DCDCAA"/>
                </a:solidFill>
                <a:highlight>
                  <a:srgbClr val="1F1F1F"/>
                </a:highlight>
                <a:latin typeface="Courier New"/>
                <a:ea typeface="Courier New"/>
                <a:cs typeface="Courier New"/>
                <a:sym typeface="Courier New"/>
              </a:rPr>
              <a:t>pwm_backward</a:t>
            </a:r>
            <a:r>
              <a:rPr lang="nl">
                <a:solidFill>
                  <a:schemeClr val="lt1"/>
                </a:solidFill>
              </a:rPr>
              <a:t> to slow down the current action gradually.</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[Optionally] If roll exceeds threshold during stop action provide a counter-directional pulse to prevent tilting.</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Update internal state accordingly.</a:t>
            </a:r>
            <a:endParaRPr b="1" u="sng">
              <a:solidFill>
                <a:schemeClr val="lt1"/>
              </a:solidFill>
            </a:endParaRPr>
          </a:p>
          <a:p>
            <a:pPr indent="0" lvl="0" marL="91440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b="1" u="sng">
              <a:solidFill>
                <a:schemeClr val="lt1"/>
              </a:solidFill>
            </a:endParaRPr>
          </a:p>
          <a:p>
            <a:pPr indent="0" lvl="0" marL="0" rtl="0" algn="l">
              <a:spcBef>
                <a:spcPts val="0"/>
              </a:spcBef>
              <a:spcAft>
                <a:spcPts val="0"/>
              </a:spcAft>
              <a:buNone/>
            </a:pPr>
            <a:r>
              <a:t/>
            </a:r>
            <a:endParaRPr b="1" u="sng">
              <a:solidFill>
                <a:schemeClr val="lt1"/>
              </a:solidFill>
            </a:endParaRPr>
          </a:p>
        </p:txBody>
      </p:sp>
      <p:sp>
        <p:nvSpPr>
          <p:cNvPr id="865" name="Google Shape;865;p37"/>
          <p:cNvSpPr/>
          <p:nvPr/>
        </p:nvSpPr>
        <p:spPr>
          <a:xfrm>
            <a:off x="4100925" y="1636175"/>
            <a:ext cx="4463400" cy="2539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nl" u="sng">
                <a:solidFill>
                  <a:schemeClr val="lt1"/>
                </a:solidFill>
              </a:rPr>
              <a:t>Move To</a:t>
            </a:r>
            <a:endParaRPr b="1" u="sng">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Calculate angle to the target:</a:t>
            </a:r>
            <a:endParaRPr>
              <a:solidFill>
                <a:schemeClr val="lt1"/>
              </a:solidFill>
            </a:endParaRPr>
          </a:p>
          <a:p>
            <a:pPr indent="-317500" lvl="1" marL="914400" rtl="0" algn="l">
              <a:spcBef>
                <a:spcPts val="0"/>
              </a:spcBef>
              <a:spcAft>
                <a:spcPts val="0"/>
              </a:spcAft>
              <a:buClr>
                <a:schemeClr val="lt1"/>
              </a:buClr>
              <a:buSzPts val="1400"/>
              <a:buAutoNum type="alphaLcParenBoth"/>
            </a:pPr>
            <a:r>
              <a:rPr lang="nl">
                <a:solidFill>
                  <a:schemeClr val="lt1"/>
                </a:solidFill>
              </a:rPr>
              <a:t>If angle small enough, move forward towards target</a:t>
            </a:r>
            <a:endParaRPr>
              <a:solidFill>
                <a:schemeClr val="lt1"/>
              </a:solidFill>
            </a:endParaRPr>
          </a:p>
          <a:p>
            <a:pPr indent="-317500" lvl="1" marL="914400" rtl="0" algn="l">
              <a:spcBef>
                <a:spcPts val="0"/>
              </a:spcBef>
              <a:spcAft>
                <a:spcPts val="0"/>
              </a:spcAft>
              <a:buClr>
                <a:schemeClr val="lt1"/>
              </a:buClr>
              <a:buSzPts val="1400"/>
              <a:buAutoNum type="alphaLcParenBoth"/>
            </a:pPr>
            <a:r>
              <a:rPr lang="nl">
                <a:solidFill>
                  <a:schemeClr val="lt1"/>
                </a:solidFill>
              </a:rPr>
              <a:t>Else, turn left/right to decrease angle to target</a:t>
            </a:r>
            <a:endParaRPr>
              <a:solidFill>
                <a:schemeClr val="lt1"/>
              </a:solidFill>
            </a:endParaRPr>
          </a:p>
          <a:p>
            <a:pPr indent="-317500" lvl="0" marL="457200" rtl="0" algn="l">
              <a:spcBef>
                <a:spcPts val="0"/>
              </a:spcBef>
              <a:spcAft>
                <a:spcPts val="0"/>
              </a:spcAft>
              <a:buClr>
                <a:schemeClr val="lt1"/>
              </a:buClr>
              <a:buSzPts val="1400"/>
              <a:buAutoNum type="arabicParenBoth"/>
            </a:pPr>
            <a:r>
              <a:rPr lang="nl">
                <a:solidFill>
                  <a:schemeClr val="lt1"/>
                </a:solidFill>
              </a:rPr>
              <a:t>Calculate distance to target:</a:t>
            </a:r>
            <a:endParaRPr>
              <a:solidFill>
                <a:schemeClr val="lt1"/>
              </a:solidFill>
            </a:endParaRPr>
          </a:p>
          <a:p>
            <a:pPr indent="-317500" lvl="1" marL="914400" rtl="0" algn="l">
              <a:spcBef>
                <a:spcPts val="0"/>
              </a:spcBef>
              <a:spcAft>
                <a:spcPts val="0"/>
              </a:spcAft>
              <a:buClr>
                <a:schemeClr val="lt1"/>
              </a:buClr>
              <a:buSzPts val="1400"/>
              <a:buAutoNum type="alphaLcParenBoth"/>
            </a:pPr>
            <a:r>
              <a:rPr lang="nl">
                <a:solidFill>
                  <a:schemeClr val="lt1"/>
                </a:solidFill>
              </a:rPr>
              <a:t>If close enough to target, stop and set the objective to Idle</a:t>
            </a:r>
            <a:endParaRPr>
              <a:solidFill>
                <a:schemeClr val="lt1"/>
              </a:solidFill>
            </a:endParaRPr>
          </a:p>
          <a:p>
            <a:pPr indent="-317500" lvl="1" marL="914400" rtl="0" algn="l">
              <a:spcBef>
                <a:spcPts val="0"/>
              </a:spcBef>
              <a:spcAft>
                <a:spcPts val="0"/>
              </a:spcAft>
              <a:buClr>
                <a:schemeClr val="lt1"/>
              </a:buClr>
              <a:buSzPts val="1400"/>
              <a:buAutoNum type="alphaLcParenBoth"/>
            </a:pPr>
            <a:r>
              <a:rPr lang="nl">
                <a:solidFill>
                  <a:schemeClr val="lt1"/>
                </a:solidFill>
              </a:rPr>
              <a:t>Else, repeat cycle</a:t>
            </a:r>
            <a:endParaRPr>
              <a:solidFill>
                <a:schemeClr val="lt1"/>
              </a:solidFill>
            </a:endParaRPr>
          </a:p>
        </p:txBody>
      </p:sp>
      <p:sp>
        <p:nvSpPr>
          <p:cNvPr id="866" name="Google Shape;866;p37"/>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3000"/>
                                        <p:tgtEl>
                                          <p:spTgt spid="850"/>
                                        </p:tgtEl>
                                        <p:attrNameLst>
                                          <p:attrName>ppt_x</p:attrName>
                                        </p:attrNameLst>
                                      </p:cBhvr>
                                      <p:tavLst>
                                        <p:tav fmla="" tm="0">
                                          <p:val>
                                            <p:strVal val="#ppt_x"/>
                                          </p:val>
                                        </p:tav>
                                        <p:tav fmla="" tm="100000">
                                          <p:val>
                                            <p:strVal val="#ppt_x+1"/>
                                          </p:val>
                                        </p:tav>
                                      </p:tavLst>
                                    </p:anim>
                                    <p:set>
                                      <p:cBhvr>
                                        <p:cTn dur="1" fill="hold">
                                          <p:stCondLst>
                                            <p:cond delay="3000"/>
                                          </p:stCondLst>
                                        </p:cTn>
                                        <p:tgtEl>
                                          <p:spTgt spid="85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3000"/>
                                        <p:tgtEl>
                                          <p:spTgt spid="851"/>
                                        </p:tgtEl>
                                        <p:attrNameLst>
                                          <p:attrName>ppt_x</p:attrName>
                                        </p:attrNameLst>
                                      </p:cBhvr>
                                      <p:tavLst>
                                        <p:tav fmla="" tm="0">
                                          <p:val>
                                            <p:strVal val="#ppt_x"/>
                                          </p:val>
                                        </p:tav>
                                        <p:tav fmla="" tm="100000">
                                          <p:val>
                                            <p:strVal val="#ppt_x-1"/>
                                          </p:val>
                                        </p:tav>
                                      </p:tavLst>
                                    </p:anim>
                                    <p:set>
                                      <p:cBhvr>
                                        <p:cTn dur="1" fill="hold">
                                          <p:stCondLst>
                                            <p:cond delay="3000"/>
                                          </p:stCondLst>
                                        </p:cTn>
                                        <p:tgtEl>
                                          <p:spTgt spid="8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2"/>
                                        </p:tgtEl>
                                      </p:cBhvr>
                                    </p:animEffect>
                                    <p:set>
                                      <p:cBhvr>
                                        <p:cTn dur="1" fill="hold">
                                          <p:stCondLst>
                                            <p:cond delay="1000"/>
                                          </p:stCondLst>
                                        </p:cTn>
                                        <p:tgtEl>
                                          <p:spTgt spid="8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3"/>
                                        </p:tgtEl>
                                      </p:cBhvr>
                                    </p:animEffect>
                                    <p:set>
                                      <p:cBhvr>
                                        <p:cTn dur="1" fill="hold">
                                          <p:stCondLst>
                                            <p:cond delay="1000"/>
                                          </p:stCondLst>
                                        </p:cTn>
                                        <p:tgtEl>
                                          <p:spTgt spid="8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6"/>
                                        </p:tgtEl>
                                      </p:cBhvr>
                                    </p:animEffect>
                                    <p:set>
                                      <p:cBhvr>
                                        <p:cTn dur="1" fill="hold">
                                          <p:stCondLst>
                                            <p:cond delay="1000"/>
                                          </p:stCondLst>
                                        </p:cTn>
                                        <p:tgtEl>
                                          <p:spTgt spid="8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5"/>
                                        </p:tgtEl>
                                      </p:cBhvr>
                                    </p:animEffect>
                                    <p:set>
                                      <p:cBhvr>
                                        <p:cTn dur="1" fill="hold">
                                          <p:stCondLst>
                                            <p:cond delay="1000"/>
                                          </p:stCondLst>
                                        </p:cTn>
                                        <p:tgtEl>
                                          <p:spTgt spid="8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7"/>
                                        </p:tgtEl>
                                      </p:cBhvr>
                                    </p:animEffect>
                                    <p:set>
                                      <p:cBhvr>
                                        <p:cTn dur="1" fill="hold">
                                          <p:stCondLst>
                                            <p:cond delay="1000"/>
                                          </p:stCondLst>
                                        </p:cTn>
                                        <p:tgtEl>
                                          <p:spTgt spid="8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4"/>
                                        </p:tgtEl>
                                      </p:cBhvr>
                                    </p:animEffect>
                                    <p:set>
                                      <p:cBhvr>
                                        <p:cTn dur="1" fill="hold">
                                          <p:stCondLst>
                                            <p:cond delay="1000"/>
                                          </p:stCondLst>
                                        </p:cTn>
                                        <p:tgtEl>
                                          <p:spTgt spid="8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59"/>
                                        </p:tgtEl>
                                      </p:cBhvr>
                                    </p:animEffect>
                                    <p:set>
                                      <p:cBhvr>
                                        <p:cTn dur="1" fill="hold">
                                          <p:stCondLst>
                                            <p:cond delay="1000"/>
                                          </p:stCondLst>
                                        </p:cTn>
                                        <p:tgtEl>
                                          <p:spTgt spid="8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58"/>
                                        </p:tgtEl>
                                      </p:cBhvr>
                                    </p:animEffect>
                                    <p:set>
                                      <p:cBhvr>
                                        <p:cTn dur="1" fill="hold">
                                          <p:stCondLst>
                                            <p:cond delay="1000"/>
                                          </p:stCondLst>
                                        </p:cTn>
                                        <p:tgtEl>
                                          <p:spTgt spid="8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8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60"/>
                                        </p:tgtEl>
                                      </p:cBhvr>
                                    </p:animEffect>
                                    <p:set>
                                      <p:cBhvr>
                                        <p:cTn dur="1" fill="hold">
                                          <p:stCondLst>
                                            <p:cond delay="1000"/>
                                          </p:stCondLst>
                                        </p:cTn>
                                        <p:tgtEl>
                                          <p:spTgt spid="8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62"/>
                                        </p:tgtEl>
                                      </p:cBhvr>
                                    </p:animEffect>
                                    <p:set>
                                      <p:cBhvr>
                                        <p:cTn dur="1" fill="hold">
                                          <p:stCondLst>
                                            <p:cond delay="1000"/>
                                          </p:stCondLst>
                                        </p:cTn>
                                        <p:tgtEl>
                                          <p:spTgt spid="8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8"/>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Final prototype</a:t>
            </a:r>
            <a:endParaRPr/>
          </a:p>
        </p:txBody>
      </p:sp>
      <p:pic>
        <p:nvPicPr>
          <p:cNvPr id="872" name="Google Shape;872;p38"/>
          <p:cNvPicPr preferRelativeResize="0"/>
          <p:nvPr/>
        </p:nvPicPr>
        <p:blipFill>
          <a:blip r:embed="rId3">
            <a:alphaModFix/>
          </a:blip>
          <a:stretch>
            <a:fillRect/>
          </a:stretch>
        </p:blipFill>
        <p:spPr>
          <a:xfrm>
            <a:off x="56693" y="1143275"/>
            <a:ext cx="2934333" cy="2856948"/>
          </a:xfrm>
          <a:prstGeom prst="rect">
            <a:avLst/>
          </a:prstGeom>
          <a:noFill/>
          <a:ln>
            <a:noFill/>
          </a:ln>
        </p:spPr>
      </p:pic>
      <p:pic>
        <p:nvPicPr>
          <p:cNvPr id="873" name="Google Shape;873;p38"/>
          <p:cNvPicPr preferRelativeResize="0"/>
          <p:nvPr/>
        </p:nvPicPr>
        <p:blipFill rotWithShape="1">
          <a:blip r:embed="rId4">
            <a:alphaModFix/>
          </a:blip>
          <a:srcRect b="0" l="0" r="7868" t="0"/>
          <a:stretch/>
        </p:blipFill>
        <p:spPr>
          <a:xfrm>
            <a:off x="3049100" y="1143275"/>
            <a:ext cx="5956552" cy="2856949"/>
          </a:xfrm>
          <a:prstGeom prst="rect">
            <a:avLst/>
          </a:prstGeom>
          <a:noFill/>
          <a:ln>
            <a:noFill/>
          </a:ln>
        </p:spPr>
      </p:pic>
      <p:sp>
        <p:nvSpPr>
          <p:cNvPr id="874" name="Google Shape;874;p38"/>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9"/>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a:t>
            </a:r>
            <a:endParaRPr/>
          </a:p>
        </p:txBody>
      </p:sp>
      <p:sp>
        <p:nvSpPr>
          <p:cNvPr id="880" name="Google Shape;880;p39"/>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355600" lvl="0" marL="457200" rtl="0" algn="l">
              <a:spcBef>
                <a:spcPts val="900"/>
              </a:spcBef>
              <a:spcAft>
                <a:spcPts val="0"/>
              </a:spcAft>
              <a:buSzPts val="2000"/>
              <a:buChar char="▪"/>
            </a:pPr>
            <a:r>
              <a:rPr lang="nl" sz="1800"/>
              <a:t>Plastic flooring</a:t>
            </a:r>
            <a:endParaRPr sz="1800"/>
          </a:p>
          <a:p>
            <a:pPr indent="-355600" lvl="0" marL="457200" rtl="0" algn="l">
              <a:spcBef>
                <a:spcPts val="0"/>
              </a:spcBef>
              <a:spcAft>
                <a:spcPts val="0"/>
              </a:spcAft>
              <a:buSzPts val="2000"/>
              <a:buChar char="▪"/>
            </a:pPr>
            <a:r>
              <a:rPr lang="nl" sz="1800"/>
              <a:t>46% duty cycle</a:t>
            </a:r>
            <a:endParaRPr sz="1800"/>
          </a:p>
          <a:p>
            <a:pPr indent="-355600" lvl="0" marL="457200" rtl="0" algn="l">
              <a:spcBef>
                <a:spcPts val="0"/>
              </a:spcBef>
              <a:spcAft>
                <a:spcPts val="0"/>
              </a:spcAft>
              <a:buSzPts val="2000"/>
              <a:buChar char="▪"/>
            </a:pPr>
            <a:r>
              <a:rPr lang="nl" sz="1800"/>
              <a:t>Steady state 26 degrees from horizontal</a:t>
            </a:r>
            <a:endParaRPr sz="1800"/>
          </a:p>
          <a:p>
            <a:pPr indent="-355600" lvl="0" marL="457200" rtl="0" algn="l">
              <a:spcBef>
                <a:spcPts val="0"/>
              </a:spcBef>
              <a:spcAft>
                <a:spcPts val="0"/>
              </a:spcAft>
              <a:buSzPts val="2000"/>
              <a:buChar char="▪"/>
            </a:pPr>
            <a:r>
              <a:rPr lang="nl" sz="1800"/>
              <a:t>Allowed target offset 20cm</a:t>
            </a:r>
            <a:endParaRPr sz="1800"/>
          </a:p>
          <a:p>
            <a:pPr indent="-355600" lvl="0" marL="457200" rtl="0" algn="l">
              <a:spcBef>
                <a:spcPts val="0"/>
              </a:spcBef>
              <a:spcAft>
                <a:spcPts val="0"/>
              </a:spcAft>
              <a:buSzPts val="2000"/>
              <a:buChar char="▪"/>
            </a:pPr>
            <a:r>
              <a:rPr lang="nl" sz="1800"/>
              <a:t>Allowed angle difference 5 degrees</a:t>
            </a:r>
            <a:endParaRPr sz="1800"/>
          </a:p>
          <a:p>
            <a:pPr indent="-355600" lvl="0" marL="457200" rtl="0" algn="l">
              <a:spcBef>
                <a:spcPts val="0"/>
              </a:spcBef>
              <a:spcAft>
                <a:spcPts val="0"/>
              </a:spcAft>
              <a:buSzPts val="2000"/>
              <a:buChar char="▪"/>
            </a:pPr>
            <a:r>
              <a:rPr lang="nl" sz="1800"/>
              <a:t>500ms stabilization</a:t>
            </a:r>
            <a:endParaRPr sz="1800"/>
          </a:p>
        </p:txBody>
      </p:sp>
      <p:sp>
        <p:nvSpPr>
          <p:cNvPr id="881" name="Google Shape;881;p39"/>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40"/>
          <p:cNvSpPr txBox="1"/>
          <p:nvPr>
            <p:ph type="title"/>
          </p:nvPr>
        </p:nvSpPr>
        <p:spPr>
          <a:xfrm>
            <a:off x="523875" y="556126"/>
            <a:ext cx="8081400" cy="637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nl"/>
              <a:t>Experiments</a:t>
            </a:r>
            <a:r>
              <a:rPr lang="nl"/>
              <a:t>: </a:t>
            </a:r>
            <a:endParaRPr/>
          </a:p>
          <a:p>
            <a:pPr indent="0" lvl="0" marL="0" rtl="0" algn="l">
              <a:spcBef>
                <a:spcPts val="0"/>
              </a:spcBef>
              <a:spcAft>
                <a:spcPts val="0"/>
              </a:spcAft>
              <a:buNone/>
            </a:pPr>
            <a:r>
              <a:rPr lang="nl"/>
              <a:t>Angle readout </a:t>
            </a:r>
            <a:endParaRPr/>
          </a:p>
          <a:p>
            <a:pPr indent="0" lvl="0" marL="0" rtl="0" algn="l">
              <a:spcBef>
                <a:spcPts val="0"/>
              </a:spcBef>
              <a:spcAft>
                <a:spcPts val="0"/>
              </a:spcAft>
              <a:buNone/>
            </a:pPr>
            <a:r>
              <a:rPr lang="nl"/>
              <a:t>verification</a:t>
            </a:r>
            <a:endParaRPr/>
          </a:p>
        </p:txBody>
      </p:sp>
      <p:sp>
        <p:nvSpPr>
          <p:cNvPr id="887" name="Google Shape;887;p40"/>
          <p:cNvSpPr txBox="1"/>
          <p:nvPr>
            <p:ph idx="1" type="body"/>
          </p:nvPr>
        </p:nvSpPr>
        <p:spPr>
          <a:xfrm>
            <a:off x="523875" y="1512625"/>
            <a:ext cx="8080200" cy="2948700"/>
          </a:xfrm>
          <a:prstGeom prst="rect">
            <a:avLst/>
          </a:prstGeom>
        </p:spPr>
        <p:txBody>
          <a:bodyPr anchorCtr="0" anchor="t" bIns="0" lIns="0" spcFirstLastPara="1" rIns="0" wrap="square" tIns="0">
            <a:normAutofit/>
          </a:bodyPr>
          <a:lstStyle/>
          <a:p>
            <a:pPr indent="-317500" lvl="0" marL="457200" rtl="0" algn="l">
              <a:spcBef>
                <a:spcPts val="900"/>
              </a:spcBef>
              <a:spcAft>
                <a:spcPts val="0"/>
              </a:spcAft>
              <a:buSzPts val="1400"/>
              <a:buChar char="▪"/>
            </a:pPr>
            <a:r>
              <a:rPr lang="nl"/>
              <a:t>Clockwise maximum difference</a:t>
            </a:r>
            <a:endParaRPr/>
          </a:p>
          <a:p>
            <a:pPr indent="-317500" lvl="1" marL="914400" rtl="0" algn="l">
              <a:spcBef>
                <a:spcPts val="0"/>
              </a:spcBef>
              <a:spcAft>
                <a:spcPts val="0"/>
              </a:spcAft>
              <a:buSzPts val="1400"/>
              <a:buChar char="▪"/>
            </a:pPr>
            <a:r>
              <a:rPr lang="nl"/>
              <a:t>19 degrees</a:t>
            </a:r>
            <a:endParaRPr/>
          </a:p>
          <a:p>
            <a:pPr indent="-317500" lvl="0" marL="457200" rtl="0" algn="l">
              <a:spcBef>
                <a:spcPts val="0"/>
              </a:spcBef>
              <a:spcAft>
                <a:spcPts val="0"/>
              </a:spcAft>
              <a:buSzPts val="1400"/>
              <a:buChar char="▪"/>
            </a:pPr>
            <a:r>
              <a:rPr lang="nl"/>
              <a:t>Counterclockwise maximum </a:t>
            </a:r>
            <a:br>
              <a:rPr lang="nl"/>
            </a:br>
            <a:r>
              <a:rPr lang="nl"/>
              <a:t>difference</a:t>
            </a:r>
            <a:endParaRPr/>
          </a:p>
          <a:p>
            <a:pPr indent="-317500" lvl="1" marL="914400" rtl="0" algn="l">
              <a:spcBef>
                <a:spcPts val="0"/>
              </a:spcBef>
              <a:spcAft>
                <a:spcPts val="0"/>
              </a:spcAft>
              <a:buSzPts val="1400"/>
              <a:buChar char="▪"/>
            </a:pPr>
            <a:r>
              <a:rPr lang="nl"/>
              <a:t>25 degrees</a:t>
            </a:r>
            <a:endParaRPr/>
          </a:p>
          <a:p>
            <a:pPr indent="-317500" lvl="0" marL="457200" rtl="0" algn="l">
              <a:spcBef>
                <a:spcPts val="0"/>
              </a:spcBef>
              <a:spcAft>
                <a:spcPts val="0"/>
              </a:spcAft>
              <a:buSzPts val="1400"/>
              <a:buChar char="▪"/>
            </a:pPr>
            <a:r>
              <a:rPr lang="nl"/>
              <a:t>Error accumulation</a:t>
            </a:r>
            <a:endParaRPr/>
          </a:p>
          <a:p>
            <a:pPr indent="-317500" lvl="0" marL="457200" rtl="0" algn="l">
              <a:spcBef>
                <a:spcPts val="0"/>
              </a:spcBef>
              <a:spcAft>
                <a:spcPts val="0"/>
              </a:spcAft>
              <a:buSzPts val="1400"/>
              <a:buChar char="▪"/>
            </a:pPr>
            <a:r>
              <a:rPr lang="nl"/>
              <a:t>Magnetic interference</a:t>
            </a:r>
            <a:endParaRPr/>
          </a:p>
        </p:txBody>
      </p:sp>
      <p:sp>
        <p:nvSpPr>
          <p:cNvPr id="888" name="Google Shape;888;p40"/>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pic>
        <p:nvPicPr>
          <p:cNvPr id="889" name="Google Shape;889;p40"/>
          <p:cNvPicPr preferRelativeResize="0"/>
          <p:nvPr/>
        </p:nvPicPr>
        <p:blipFill>
          <a:blip r:embed="rId3">
            <a:alphaModFix/>
          </a:blip>
          <a:stretch>
            <a:fillRect/>
          </a:stretch>
        </p:blipFill>
        <p:spPr>
          <a:xfrm>
            <a:off x="3368775" y="0"/>
            <a:ext cx="5775226" cy="2853775"/>
          </a:xfrm>
          <a:prstGeom prst="rect">
            <a:avLst/>
          </a:prstGeom>
          <a:noFill/>
          <a:ln>
            <a:noFill/>
          </a:ln>
        </p:spPr>
      </p:pic>
      <p:pic>
        <p:nvPicPr>
          <p:cNvPr id="890" name="Google Shape;890;p40"/>
          <p:cNvPicPr preferRelativeResize="0"/>
          <p:nvPr/>
        </p:nvPicPr>
        <p:blipFill>
          <a:blip r:embed="rId4">
            <a:alphaModFix/>
          </a:blip>
          <a:stretch>
            <a:fillRect/>
          </a:stretch>
        </p:blipFill>
        <p:spPr>
          <a:xfrm>
            <a:off x="3368775" y="2571750"/>
            <a:ext cx="5775226" cy="2853772"/>
          </a:xfrm>
          <a:prstGeom prst="rect">
            <a:avLst/>
          </a:prstGeom>
          <a:noFill/>
          <a:ln>
            <a:noFill/>
          </a:ln>
        </p:spPr>
      </p:pic>
      <p:pic>
        <p:nvPicPr>
          <p:cNvPr id="891" name="Google Shape;891;p40"/>
          <p:cNvPicPr preferRelativeResize="0"/>
          <p:nvPr/>
        </p:nvPicPr>
        <p:blipFill rotWithShape="1">
          <a:blip r:embed="rId5">
            <a:alphaModFix/>
          </a:blip>
          <a:srcRect b="0" l="0" r="5240" t="10746"/>
          <a:stretch/>
        </p:blipFill>
        <p:spPr>
          <a:xfrm>
            <a:off x="5902950" y="2516850"/>
            <a:ext cx="669850" cy="336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1"/>
          <p:cNvSpPr txBox="1"/>
          <p:nvPr>
            <p:ph type="title"/>
          </p:nvPr>
        </p:nvSpPr>
        <p:spPr>
          <a:xfrm>
            <a:off x="523875" y="556124"/>
            <a:ext cx="8081400" cy="3678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nl"/>
              <a:t>Experiments</a:t>
            </a:r>
            <a:r>
              <a:rPr lang="nl"/>
              <a:t>: </a:t>
            </a:r>
            <a:endParaRPr/>
          </a:p>
          <a:p>
            <a:pPr indent="0" lvl="0" marL="0" rtl="0" algn="l">
              <a:spcBef>
                <a:spcPts val="0"/>
              </a:spcBef>
              <a:spcAft>
                <a:spcPts val="0"/>
              </a:spcAft>
              <a:buNone/>
            </a:pPr>
            <a:r>
              <a:rPr lang="nl"/>
              <a:t>Straight line divergence</a:t>
            </a:r>
            <a:endParaRPr/>
          </a:p>
        </p:txBody>
      </p:sp>
      <p:sp>
        <p:nvSpPr>
          <p:cNvPr id="897" name="Google Shape;897;p41"/>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898" name="Google Shape;898;p41"/>
          <p:cNvPicPr preferRelativeResize="0"/>
          <p:nvPr/>
        </p:nvPicPr>
        <p:blipFill>
          <a:blip r:embed="rId3">
            <a:alphaModFix/>
          </a:blip>
          <a:stretch>
            <a:fillRect/>
          </a:stretch>
        </p:blipFill>
        <p:spPr>
          <a:xfrm>
            <a:off x="4572000" y="0"/>
            <a:ext cx="2805100" cy="5096600"/>
          </a:xfrm>
          <a:prstGeom prst="rect">
            <a:avLst/>
          </a:prstGeom>
          <a:noFill/>
          <a:ln>
            <a:noFill/>
          </a:ln>
        </p:spPr>
      </p:pic>
      <p:sp>
        <p:nvSpPr>
          <p:cNvPr id="899" name="Google Shape;899;p41"/>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2"/>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 Navigation accuracy</a:t>
            </a:r>
            <a:endParaRPr/>
          </a:p>
        </p:txBody>
      </p:sp>
      <p:sp>
        <p:nvSpPr>
          <p:cNvPr id="905" name="Google Shape;905;p42"/>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906" name="Google Shape;906;p42" title="MoveTo1Result - Made with Clipchamp_1701981273971.mp4">
            <a:hlinkClick r:id="rId3"/>
          </p:cNvPr>
          <p:cNvPicPr preferRelativeResize="0"/>
          <p:nvPr/>
        </p:nvPicPr>
        <p:blipFill>
          <a:blip r:embed="rId4">
            <a:alphaModFix/>
          </a:blip>
          <a:stretch>
            <a:fillRect/>
          </a:stretch>
        </p:blipFill>
        <p:spPr>
          <a:xfrm>
            <a:off x="156375" y="923925"/>
            <a:ext cx="5626100" cy="4219575"/>
          </a:xfrm>
          <a:prstGeom prst="rect">
            <a:avLst/>
          </a:prstGeom>
          <a:noFill/>
          <a:ln>
            <a:noFill/>
          </a:ln>
        </p:spPr>
      </p:pic>
      <p:pic>
        <p:nvPicPr>
          <p:cNvPr id="907" name="Google Shape;907;p42"/>
          <p:cNvPicPr preferRelativeResize="0"/>
          <p:nvPr/>
        </p:nvPicPr>
        <p:blipFill>
          <a:blip r:embed="rId5">
            <a:alphaModFix/>
          </a:blip>
          <a:stretch>
            <a:fillRect/>
          </a:stretch>
        </p:blipFill>
        <p:spPr>
          <a:xfrm>
            <a:off x="5782473" y="155225"/>
            <a:ext cx="2824550" cy="1581751"/>
          </a:xfrm>
          <a:prstGeom prst="rect">
            <a:avLst/>
          </a:prstGeom>
          <a:noFill/>
          <a:ln cap="flat" cmpd="sng" w="38100">
            <a:solidFill>
              <a:schemeClr val="accent1"/>
            </a:solidFill>
            <a:prstDash val="solid"/>
            <a:round/>
            <a:headEnd len="sm" w="sm" type="none"/>
            <a:tailEnd len="sm" w="sm" type="none"/>
          </a:ln>
        </p:spPr>
      </p:pic>
      <p:sp>
        <p:nvSpPr>
          <p:cNvPr id="908" name="Google Shape;908;p42"/>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3"/>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a:t>
            </a:r>
            <a:r>
              <a:rPr lang="nl"/>
              <a:t>: Navigation accuracy</a:t>
            </a:r>
            <a:endParaRPr/>
          </a:p>
        </p:txBody>
      </p:sp>
      <p:sp>
        <p:nvSpPr>
          <p:cNvPr id="914" name="Google Shape;914;p43"/>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915" name="Google Shape;915;p43"/>
          <p:cNvPicPr preferRelativeResize="0"/>
          <p:nvPr/>
        </p:nvPicPr>
        <p:blipFill rotWithShape="1">
          <a:blip r:embed="rId3">
            <a:alphaModFix/>
          </a:blip>
          <a:srcRect b="0" l="12197" r="4085" t="0"/>
          <a:stretch/>
        </p:blipFill>
        <p:spPr>
          <a:xfrm>
            <a:off x="4783750" y="1193925"/>
            <a:ext cx="4578998" cy="3179451"/>
          </a:xfrm>
          <a:prstGeom prst="rect">
            <a:avLst/>
          </a:prstGeom>
          <a:noFill/>
          <a:ln>
            <a:noFill/>
          </a:ln>
        </p:spPr>
      </p:pic>
      <p:pic>
        <p:nvPicPr>
          <p:cNvPr id="916" name="Google Shape;916;p43"/>
          <p:cNvPicPr preferRelativeResize="0"/>
          <p:nvPr/>
        </p:nvPicPr>
        <p:blipFill rotWithShape="1">
          <a:blip r:embed="rId4">
            <a:alphaModFix/>
          </a:blip>
          <a:srcRect b="0" l="2740" r="2750" t="0"/>
          <a:stretch/>
        </p:blipFill>
        <p:spPr>
          <a:xfrm>
            <a:off x="-311125" y="1305775"/>
            <a:ext cx="4925126" cy="3745496"/>
          </a:xfrm>
          <a:prstGeom prst="rect">
            <a:avLst/>
          </a:prstGeom>
          <a:noFill/>
          <a:ln>
            <a:noFill/>
          </a:ln>
        </p:spPr>
      </p:pic>
      <p:pic>
        <p:nvPicPr>
          <p:cNvPr id="917" name="Google Shape;917;p43"/>
          <p:cNvPicPr preferRelativeResize="0"/>
          <p:nvPr/>
        </p:nvPicPr>
        <p:blipFill>
          <a:blip r:embed="rId5">
            <a:alphaModFix/>
          </a:blip>
          <a:stretch>
            <a:fillRect/>
          </a:stretch>
        </p:blipFill>
        <p:spPr>
          <a:xfrm>
            <a:off x="6319448" y="3646000"/>
            <a:ext cx="2824550" cy="1581751"/>
          </a:xfrm>
          <a:prstGeom prst="rect">
            <a:avLst/>
          </a:prstGeom>
          <a:noFill/>
          <a:ln cap="flat" cmpd="sng" w="38100">
            <a:solidFill>
              <a:schemeClr val="accent1"/>
            </a:solidFill>
            <a:prstDash val="solid"/>
            <a:round/>
            <a:headEnd len="sm" w="sm" type="none"/>
            <a:tailEnd len="sm" w="sm" type="none"/>
          </a:ln>
        </p:spPr>
      </p:pic>
      <p:sp>
        <p:nvSpPr>
          <p:cNvPr id="918" name="Google Shape;918;p43"/>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44"/>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a:t>
            </a:r>
            <a:r>
              <a:rPr lang="nl"/>
              <a:t>: Controllability test</a:t>
            </a:r>
            <a:endParaRPr/>
          </a:p>
        </p:txBody>
      </p:sp>
      <p:sp>
        <p:nvSpPr>
          <p:cNvPr id="924" name="Google Shape;924;p44"/>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925" name="Google Shape;925;p44"/>
          <p:cNvPicPr preferRelativeResize="0"/>
          <p:nvPr/>
        </p:nvPicPr>
        <p:blipFill rotWithShape="1">
          <a:blip r:embed="rId3">
            <a:alphaModFix/>
          </a:blip>
          <a:srcRect b="0" l="0" r="0" t="0"/>
          <a:stretch/>
        </p:blipFill>
        <p:spPr>
          <a:xfrm>
            <a:off x="1361750" y="946525"/>
            <a:ext cx="6450077" cy="3628176"/>
          </a:xfrm>
          <a:prstGeom prst="rect">
            <a:avLst/>
          </a:prstGeom>
          <a:noFill/>
          <a:ln>
            <a:noFill/>
          </a:ln>
        </p:spPr>
      </p:pic>
      <p:pic>
        <p:nvPicPr>
          <p:cNvPr id="926" name="Google Shape;926;p44"/>
          <p:cNvPicPr preferRelativeResize="0"/>
          <p:nvPr/>
        </p:nvPicPr>
        <p:blipFill>
          <a:blip r:embed="rId4">
            <a:alphaModFix/>
          </a:blip>
          <a:stretch>
            <a:fillRect/>
          </a:stretch>
        </p:blipFill>
        <p:spPr>
          <a:xfrm>
            <a:off x="6319448" y="3646000"/>
            <a:ext cx="2824550" cy="1581751"/>
          </a:xfrm>
          <a:prstGeom prst="rect">
            <a:avLst/>
          </a:prstGeom>
          <a:noFill/>
          <a:ln cap="flat" cmpd="sng" w="38100">
            <a:solidFill>
              <a:schemeClr val="accent1"/>
            </a:solidFill>
            <a:prstDash val="solid"/>
            <a:round/>
            <a:headEnd len="sm" w="sm" type="none"/>
            <a:tailEnd len="sm" w="sm" type="none"/>
          </a:ln>
        </p:spPr>
      </p:pic>
      <p:sp>
        <p:nvSpPr>
          <p:cNvPr id="927" name="Google Shape;927;p44"/>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45"/>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 Inclined surface test</a:t>
            </a:r>
            <a:endParaRPr/>
          </a:p>
        </p:txBody>
      </p:sp>
      <p:sp>
        <p:nvSpPr>
          <p:cNvPr id="933" name="Google Shape;933;p45"/>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934" name="Google Shape;934;p45" title="VID_20231201_155948.mp4">
            <a:hlinkClick r:id="rId3"/>
          </p:cNvPr>
          <p:cNvPicPr preferRelativeResize="0"/>
          <p:nvPr/>
        </p:nvPicPr>
        <p:blipFill>
          <a:blip r:embed="rId4">
            <a:alphaModFix/>
          </a:blip>
          <a:stretch>
            <a:fillRect/>
          </a:stretch>
        </p:blipFill>
        <p:spPr>
          <a:xfrm>
            <a:off x="2286000" y="1013750"/>
            <a:ext cx="5506350" cy="4129750"/>
          </a:xfrm>
          <a:prstGeom prst="rect">
            <a:avLst/>
          </a:prstGeom>
          <a:noFill/>
          <a:ln>
            <a:noFill/>
          </a:ln>
        </p:spPr>
      </p:pic>
      <p:sp>
        <p:nvSpPr>
          <p:cNvPr id="935" name="Google Shape;935;p45"/>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46"/>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Experiments</a:t>
            </a:r>
            <a:r>
              <a:rPr lang="nl"/>
              <a:t>: Power consumption</a:t>
            </a:r>
            <a:endParaRPr/>
          </a:p>
        </p:txBody>
      </p:sp>
      <p:sp>
        <p:nvSpPr>
          <p:cNvPr id="941" name="Google Shape;941;p46"/>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317500" lvl="0" marL="457200" rtl="0" algn="l">
              <a:spcBef>
                <a:spcPts val="900"/>
              </a:spcBef>
              <a:spcAft>
                <a:spcPts val="0"/>
              </a:spcAft>
              <a:buSzPts val="1400"/>
              <a:buChar char="-"/>
            </a:pPr>
            <a:r>
              <a:rPr lang="nl"/>
              <a:t>1h29min</a:t>
            </a:r>
            <a:endParaRPr/>
          </a:p>
        </p:txBody>
      </p:sp>
      <p:pic>
        <p:nvPicPr>
          <p:cNvPr id="942" name="Google Shape;942;p46"/>
          <p:cNvPicPr preferRelativeResize="0"/>
          <p:nvPr/>
        </p:nvPicPr>
        <p:blipFill>
          <a:blip r:embed="rId3">
            <a:alphaModFix/>
          </a:blip>
          <a:stretch>
            <a:fillRect/>
          </a:stretch>
        </p:blipFill>
        <p:spPr>
          <a:xfrm>
            <a:off x="4160850" y="1005025"/>
            <a:ext cx="3577952" cy="3734799"/>
          </a:xfrm>
          <a:prstGeom prst="rect">
            <a:avLst/>
          </a:prstGeom>
          <a:noFill/>
          <a:ln>
            <a:noFill/>
          </a:ln>
        </p:spPr>
      </p:pic>
      <p:sp>
        <p:nvSpPr>
          <p:cNvPr id="943" name="Google Shape;943;p46"/>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0"/>
          <p:cNvSpPr/>
          <p:nvPr/>
        </p:nvSpPr>
        <p:spPr>
          <a:xfrm>
            <a:off x="338250" y="601325"/>
            <a:ext cx="8756700" cy="3554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20"/>
          <p:cNvSpPr txBox="1"/>
          <p:nvPr>
            <p:ph type="ctrTitle"/>
          </p:nvPr>
        </p:nvSpPr>
        <p:spPr>
          <a:xfrm>
            <a:off x="311700" y="744575"/>
            <a:ext cx="8520600" cy="2254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nl" sz="5000">
                <a:highlight>
                  <a:schemeClr val="lt1"/>
                </a:highlight>
              </a:rPr>
              <a:t>B4W_BB8: </a:t>
            </a:r>
            <a:endParaRPr sz="5000">
              <a:highlight>
                <a:schemeClr val="lt1"/>
              </a:highlight>
            </a:endParaRPr>
          </a:p>
          <a:p>
            <a:pPr indent="0" lvl="0" marL="0" rtl="0" algn="ctr">
              <a:spcBef>
                <a:spcPts val="0"/>
              </a:spcBef>
              <a:spcAft>
                <a:spcPts val="0"/>
              </a:spcAft>
              <a:buClr>
                <a:schemeClr val="dk1"/>
              </a:buClr>
              <a:buSzPts val="1100"/>
              <a:buFont typeface="Arial"/>
              <a:buNone/>
            </a:pPr>
            <a:r>
              <a:rPr lang="nl" sz="5000">
                <a:highlight>
                  <a:schemeClr val="lt1"/>
                </a:highlight>
              </a:rPr>
              <a:t>A Ball-Shaped Self-Propelling Smart System</a:t>
            </a:r>
            <a:endParaRPr sz="5000">
              <a:highlight>
                <a:schemeClr val="lt1"/>
              </a:highlight>
            </a:endParaRPr>
          </a:p>
        </p:txBody>
      </p:sp>
      <p:sp>
        <p:nvSpPr>
          <p:cNvPr id="572" name="Google Shape;572;p20"/>
          <p:cNvSpPr txBox="1"/>
          <p:nvPr>
            <p:ph idx="1" type="subTitle"/>
          </p:nvPr>
        </p:nvSpPr>
        <p:spPr>
          <a:xfrm>
            <a:off x="311700" y="3937200"/>
            <a:ext cx="8520600" cy="792600"/>
          </a:xfrm>
          <a:prstGeom prst="rect">
            <a:avLst/>
          </a:prstGeom>
        </p:spPr>
        <p:txBody>
          <a:bodyPr anchorCtr="0" anchor="t" bIns="0" lIns="0" spcFirstLastPara="1" rIns="0" wrap="square" tIns="0">
            <a:noAutofit/>
          </a:bodyPr>
          <a:lstStyle/>
          <a:p>
            <a:pPr indent="0" lvl="0" marL="0" rtl="0" algn="ctr">
              <a:spcBef>
                <a:spcPts val="900"/>
              </a:spcBef>
              <a:spcAft>
                <a:spcPts val="0"/>
              </a:spcAft>
              <a:buNone/>
            </a:pPr>
            <a:r>
              <a:rPr lang="nl"/>
              <a:t>Enabling intruder detection and environment monitoring in remote areas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47"/>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Future work</a:t>
            </a:r>
            <a:endParaRPr/>
          </a:p>
        </p:txBody>
      </p:sp>
      <p:sp>
        <p:nvSpPr>
          <p:cNvPr id="949" name="Google Shape;949;p47"/>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342900" lvl="0" marL="457200" rtl="0" algn="l">
              <a:spcBef>
                <a:spcPts val="900"/>
              </a:spcBef>
              <a:spcAft>
                <a:spcPts val="0"/>
              </a:spcAft>
              <a:buSzPts val="1800"/>
              <a:buChar char="▪"/>
            </a:pPr>
            <a:r>
              <a:rPr lang="nl" sz="1600"/>
              <a:t>Alternative displacement measurements</a:t>
            </a:r>
            <a:endParaRPr sz="1600"/>
          </a:p>
          <a:p>
            <a:pPr indent="-342900" lvl="1" marL="914400" rtl="0" algn="l">
              <a:spcBef>
                <a:spcPts val="0"/>
              </a:spcBef>
              <a:spcAft>
                <a:spcPts val="0"/>
              </a:spcAft>
              <a:buSzPts val="1800"/>
              <a:buChar char="▪"/>
            </a:pPr>
            <a:r>
              <a:rPr lang="nl" sz="1600"/>
              <a:t>Ground speed sensors (or mouse sensors)</a:t>
            </a:r>
            <a:endParaRPr sz="1600"/>
          </a:p>
          <a:p>
            <a:pPr indent="-342900" lvl="1" marL="914400" rtl="0" algn="l">
              <a:spcBef>
                <a:spcPts val="0"/>
              </a:spcBef>
              <a:spcAft>
                <a:spcPts val="0"/>
              </a:spcAft>
              <a:buSzPts val="1800"/>
              <a:buChar char="▪"/>
            </a:pPr>
            <a:r>
              <a:rPr lang="nl" sz="1600"/>
              <a:t>Optical motor encoders</a:t>
            </a:r>
            <a:endParaRPr sz="1600"/>
          </a:p>
          <a:p>
            <a:pPr indent="-342900" lvl="1" marL="914400" rtl="0" algn="l">
              <a:spcBef>
                <a:spcPts val="0"/>
              </a:spcBef>
              <a:spcAft>
                <a:spcPts val="0"/>
              </a:spcAft>
              <a:buSzPts val="1800"/>
              <a:buChar char="▪"/>
            </a:pPr>
            <a:r>
              <a:rPr lang="nl" sz="1600"/>
              <a:t>Low-power GPS</a:t>
            </a:r>
            <a:endParaRPr sz="1600"/>
          </a:p>
          <a:p>
            <a:pPr indent="-330200" lvl="0" marL="457200" rtl="0" algn="l">
              <a:spcBef>
                <a:spcPts val="0"/>
              </a:spcBef>
              <a:spcAft>
                <a:spcPts val="0"/>
              </a:spcAft>
              <a:buSzPts val="1600"/>
              <a:buChar char="▪"/>
            </a:pPr>
            <a:r>
              <a:rPr lang="nl" sz="1600"/>
              <a:t>Custom PCB</a:t>
            </a:r>
            <a:endParaRPr sz="1600"/>
          </a:p>
          <a:p>
            <a:pPr indent="-342900" lvl="0" marL="457200" rtl="0" algn="l">
              <a:spcBef>
                <a:spcPts val="0"/>
              </a:spcBef>
              <a:spcAft>
                <a:spcPts val="0"/>
              </a:spcAft>
              <a:buSzPts val="1800"/>
              <a:buChar char="▪"/>
            </a:pPr>
            <a:r>
              <a:rPr lang="nl" sz="1600"/>
              <a:t>Centre of Gravity optimization</a:t>
            </a:r>
            <a:endParaRPr sz="1600"/>
          </a:p>
          <a:p>
            <a:pPr indent="-342900" lvl="0" marL="457200" rtl="0" algn="l">
              <a:spcBef>
                <a:spcPts val="0"/>
              </a:spcBef>
              <a:spcAft>
                <a:spcPts val="0"/>
              </a:spcAft>
              <a:buSzPts val="1800"/>
              <a:buChar char="▪"/>
            </a:pPr>
            <a:r>
              <a:rPr lang="nl" sz="1600"/>
              <a:t>Commercial gearbox</a:t>
            </a:r>
            <a:endParaRPr sz="1600"/>
          </a:p>
          <a:p>
            <a:pPr indent="-342900" lvl="0" marL="457200" rtl="0" algn="l">
              <a:spcBef>
                <a:spcPts val="0"/>
              </a:spcBef>
              <a:spcAft>
                <a:spcPts val="0"/>
              </a:spcAft>
              <a:buSzPts val="1800"/>
              <a:buChar char="▪"/>
            </a:pPr>
            <a:r>
              <a:rPr lang="nl" sz="1600"/>
              <a:t>Different communication protocol</a:t>
            </a:r>
            <a:endParaRPr sz="1600"/>
          </a:p>
          <a:p>
            <a:pPr indent="-330200" lvl="0" marL="457200" rtl="0" algn="l">
              <a:spcBef>
                <a:spcPts val="0"/>
              </a:spcBef>
              <a:spcAft>
                <a:spcPts val="0"/>
              </a:spcAft>
              <a:buSzPts val="1600"/>
              <a:buChar char="▪"/>
            </a:pPr>
            <a:r>
              <a:rPr lang="nl" sz="1600"/>
              <a:t>Alternative outer shell: perfectly round and more grip</a:t>
            </a:r>
            <a:endParaRPr sz="1600"/>
          </a:p>
        </p:txBody>
      </p:sp>
      <p:sp>
        <p:nvSpPr>
          <p:cNvPr id="950" name="Google Shape;950;p47"/>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48"/>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Conclusion</a:t>
            </a:r>
            <a:endParaRPr/>
          </a:p>
        </p:txBody>
      </p:sp>
      <p:sp>
        <p:nvSpPr>
          <p:cNvPr id="956" name="Google Shape;956;p48"/>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355600" lvl="0" marL="457200" rtl="0" algn="l">
              <a:spcBef>
                <a:spcPts val="900"/>
              </a:spcBef>
              <a:spcAft>
                <a:spcPts val="0"/>
              </a:spcAft>
              <a:buSzPts val="2000"/>
              <a:buChar char="▪"/>
            </a:pPr>
            <a:r>
              <a:rPr lang="nl" sz="1800"/>
              <a:t>Extension on Balls for Walls</a:t>
            </a:r>
            <a:endParaRPr sz="1800"/>
          </a:p>
          <a:p>
            <a:pPr indent="-355600" lvl="0" marL="457200" rtl="0" algn="l">
              <a:spcBef>
                <a:spcPts val="0"/>
              </a:spcBef>
              <a:spcAft>
                <a:spcPts val="0"/>
              </a:spcAft>
              <a:buSzPts val="2000"/>
              <a:buChar char="▪"/>
            </a:pPr>
            <a:r>
              <a:rPr lang="nl" sz="1800"/>
              <a:t>Remotely Controllable</a:t>
            </a:r>
            <a:endParaRPr sz="1800"/>
          </a:p>
          <a:p>
            <a:pPr indent="-355600" lvl="0" marL="457200" rtl="0" algn="l">
              <a:spcBef>
                <a:spcPts val="0"/>
              </a:spcBef>
              <a:spcAft>
                <a:spcPts val="0"/>
              </a:spcAft>
              <a:buSzPts val="2000"/>
              <a:buChar char="▪"/>
            </a:pPr>
            <a:r>
              <a:rPr lang="nl" sz="1800"/>
              <a:t>Connected</a:t>
            </a:r>
            <a:endParaRPr sz="1800"/>
          </a:p>
          <a:p>
            <a:pPr indent="-355600" lvl="0" marL="457200" rtl="0" algn="l">
              <a:spcBef>
                <a:spcPts val="0"/>
              </a:spcBef>
              <a:spcAft>
                <a:spcPts val="0"/>
              </a:spcAft>
              <a:buSzPts val="2000"/>
              <a:buChar char="▪"/>
            </a:pPr>
            <a:r>
              <a:rPr lang="nl" sz="1800"/>
              <a:t>Extendable for different Applications</a:t>
            </a:r>
            <a:endParaRPr sz="1800"/>
          </a:p>
        </p:txBody>
      </p:sp>
      <p:sp>
        <p:nvSpPr>
          <p:cNvPr id="957" name="Google Shape;957;p48"/>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9"/>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B4W_BB8</a:t>
            </a:r>
            <a:endParaRPr/>
          </a:p>
        </p:txBody>
      </p:sp>
      <p:pic>
        <p:nvPicPr>
          <p:cNvPr id="963" name="Google Shape;963;p49"/>
          <p:cNvPicPr preferRelativeResize="0"/>
          <p:nvPr/>
        </p:nvPicPr>
        <p:blipFill>
          <a:blip r:embed="rId3">
            <a:alphaModFix/>
          </a:blip>
          <a:stretch>
            <a:fillRect/>
          </a:stretch>
        </p:blipFill>
        <p:spPr>
          <a:xfrm>
            <a:off x="2613179" y="556125"/>
            <a:ext cx="3902802" cy="3799876"/>
          </a:xfrm>
          <a:prstGeom prst="rect">
            <a:avLst/>
          </a:prstGeom>
          <a:noFill/>
          <a:ln>
            <a:noFill/>
          </a:ln>
        </p:spPr>
      </p:pic>
      <p:sp>
        <p:nvSpPr>
          <p:cNvPr id="964" name="Google Shape;964;p49"/>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21"/>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Background: Balls for Walls</a:t>
            </a:r>
            <a:endParaRPr/>
          </a:p>
        </p:txBody>
      </p:sp>
      <p:sp>
        <p:nvSpPr>
          <p:cNvPr id="578" name="Google Shape;578;p21"/>
          <p:cNvSpPr txBox="1"/>
          <p:nvPr>
            <p:ph idx="1" type="body"/>
          </p:nvPr>
        </p:nvSpPr>
        <p:spPr>
          <a:xfrm>
            <a:off x="5819250" y="1193925"/>
            <a:ext cx="2784900" cy="3267300"/>
          </a:xfrm>
          <a:prstGeom prst="rect">
            <a:avLst/>
          </a:prstGeom>
        </p:spPr>
        <p:txBody>
          <a:bodyPr anchorCtr="0" anchor="t" bIns="0" lIns="0" spcFirstLastPara="1" rIns="0" wrap="square" tIns="0">
            <a:normAutofit/>
          </a:bodyPr>
          <a:lstStyle/>
          <a:p>
            <a:pPr indent="0" lvl="0" marL="0" rtl="0" algn="ctr">
              <a:spcBef>
                <a:spcPts val="900"/>
              </a:spcBef>
              <a:spcAft>
                <a:spcPts val="0"/>
              </a:spcAft>
              <a:buNone/>
            </a:pPr>
            <a:r>
              <a:t/>
            </a:r>
            <a:endParaRPr b="1" sz="2500">
              <a:solidFill>
                <a:schemeClr val="accent1"/>
              </a:solidFill>
            </a:endParaRPr>
          </a:p>
          <a:p>
            <a:pPr indent="0" lvl="0" marL="0" rtl="0" algn="ctr">
              <a:spcBef>
                <a:spcPts val="900"/>
              </a:spcBef>
              <a:spcAft>
                <a:spcPts val="0"/>
              </a:spcAft>
              <a:buNone/>
            </a:pPr>
            <a:r>
              <a:t/>
            </a:r>
            <a:endParaRPr b="1" sz="2500">
              <a:solidFill>
                <a:schemeClr val="accent1"/>
              </a:solidFill>
            </a:endParaRPr>
          </a:p>
          <a:p>
            <a:pPr indent="0" lvl="0" marL="0" rtl="0" algn="ctr">
              <a:spcBef>
                <a:spcPts val="900"/>
              </a:spcBef>
              <a:spcAft>
                <a:spcPts val="0"/>
              </a:spcAft>
              <a:buNone/>
            </a:pPr>
            <a:r>
              <a:rPr b="1" lang="nl" sz="2500">
                <a:solidFill>
                  <a:schemeClr val="accent1"/>
                </a:solidFill>
              </a:rPr>
              <a:t>Movement?</a:t>
            </a:r>
            <a:endParaRPr b="1" sz="2500">
              <a:solidFill>
                <a:schemeClr val="accent1"/>
              </a:solidFill>
            </a:endParaRPr>
          </a:p>
        </p:txBody>
      </p:sp>
      <p:pic>
        <p:nvPicPr>
          <p:cNvPr id="579" name="Google Shape;579;p21"/>
          <p:cNvPicPr preferRelativeResize="0"/>
          <p:nvPr/>
        </p:nvPicPr>
        <p:blipFill>
          <a:blip r:embed="rId3">
            <a:alphaModFix/>
          </a:blip>
          <a:stretch>
            <a:fillRect/>
          </a:stretch>
        </p:blipFill>
        <p:spPr>
          <a:xfrm>
            <a:off x="432675" y="1062300"/>
            <a:ext cx="5309325" cy="3867276"/>
          </a:xfrm>
          <a:prstGeom prst="rect">
            <a:avLst/>
          </a:prstGeom>
          <a:noFill/>
          <a:ln>
            <a:noFill/>
          </a:ln>
        </p:spPr>
      </p:pic>
      <p:sp>
        <p:nvSpPr>
          <p:cNvPr id="580" name="Google Shape;580;p21"/>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22"/>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Requirements</a:t>
            </a:r>
            <a:endParaRPr/>
          </a:p>
        </p:txBody>
      </p:sp>
      <p:sp>
        <p:nvSpPr>
          <p:cNvPr id="586" name="Google Shape;586;p22"/>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355600" lvl="0" marL="457200" rtl="0" algn="l">
              <a:spcBef>
                <a:spcPts val="900"/>
              </a:spcBef>
              <a:spcAft>
                <a:spcPts val="0"/>
              </a:spcAft>
              <a:buSzPts val="2000"/>
              <a:buChar char="▪"/>
            </a:pPr>
            <a:r>
              <a:rPr lang="nl" sz="1800"/>
              <a:t>RQ1 The system should be able to navigate to a given location.</a:t>
            </a:r>
            <a:endParaRPr sz="1800"/>
          </a:p>
          <a:p>
            <a:pPr indent="-355600" lvl="1" marL="914400" rtl="0" algn="l">
              <a:spcBef>
                <a:spcPts val="0"/>
              </a:spcBef>
              <a:spcAft>
                <a:spcPts val="0"/>
              </a:spcAft>
              <a:buSzPts val="2000"/>
              <a:buChar char="▪"/>
            </a:pPr>
            <a:r>
              <a:rPr lang="nl" sz="1800"/>
              <a:t>RQ1.1 It should be possible to set a target through a base station.</a:t>
            </a:r>
            <a:endParaRPr sz="1800"/>
          </a:p>
          <a:p>
            <a:pPr indent="-355600" lvl="1" marL="914400" rtl="0" algn="l">
              <a:spcBef>
                <a:spcPts val="0"/>
              </a:spcBef>
              <a:spcAft>
                <a:spcPts val="0"/>
              </a:spcAft>
              <a:buSzPts val="2000"/>
              <a:buChar char="▪"/>
            </a:pPr>
            <a:r>
              <a:rPr lang="nl" sz="1800"/>
              <a:t>RQ1.2 The system should roll from its current location to a given point B without any additional assistance.</a:t>
            </a:r>
            <a:endParaRPr sz="1800"/>
          </a:p>
          <a:p>
            <a:pPr indent="-355600" lvl="0" marL="457200" rtl="0" algn="l">
              <a:spcBef>
                <a:spcPts val="0"/>
              </a:spcBef>
              <a:spcAft>
                <a:spcPts val="0"/>
              </a:spcAft>
              <a:buSzPts val="2000"/>
              <a:buChar char="▪"/>
            </a:pPr>
            <a:r>
              <a:rPr lang="nl" sz="1800"/>
              <a:t>RQ2 Get real-time feedback from any sensors on a base station.</a:t>
            </a:r>
            <a:endParaRPr sz="1800"/>
          </a:p>
          <a:p>
            <a:pPr indent="-355600" lvl="1" marL="914400" rtl="0" algn="l">
              <a:spcBef>
                <a:spcPts val="0"/>
              </a:spcBef>
              <a:spcAft>
                <a:spcPts val="0"/>
              </a:spcAft>
              <a:buSzPts val="2000"/>
              <a:buChar char="▪"/>
            </a:pPr>
            <a:r>
              <a:rPr lang="nl" sz="1800"/>
              <a:t>RQ2.1 Wireless communication should be possible from a suitable range.</a:t>
            </a:r>
            <a:endParaRPr sz="1800"/>
          </a:p>
          <a:p>
            <a:pPr indent="-355600" lvl="1" marL="914400" rtl="0" algn="l">
              <a:spcBef>
                <a:spcPts val="0"/>
              </a:spcBef>
              <a:spcAft>
                <a:spcPts val="0"/>
              </a:spcAft>
              <a:buSzPts val="2000"/>
              <a:buChar char="▪"/>
            </a:pPr>
            <a:r>
              <a:rPr lang="nl" sz="1800"/>
              <a:t>RQ2.2 Sensor data should be sent at speeds of at least 1Hz.</a:t>
            </a:r>
            <a:endParaRPr sz="1800"/>
          </a:p>
          <a:p>
            <a:pPr indent="-355600" lvl="0" marL="457200" rtl="0" algn="l">
              <a:spcBef>
                <a:spcPts val="0"/>
              </a:spcBef>
              <a:spcAft>
                <a:spcPts val="0"/>
              </a:spcAft>
              <a:buSzPts val="2000"/>
              <a:buChar char="▪"/>
            </a:pPr>
            <a:r>
              <a:rPr lang="nl" sz="1800"/>
              <a:t>RQ3 Be expandable with different types of sensors</a:t>
            </a:r>
            <a:endParaRPr sz="1800"/>
          </a:p>
          <a:p>
            <a:pPr indent="-355600" lvl="0" marL="457200" rtl="0" algn="l">
              <a:spcBef>
                <a:spcPts val="0"/>
              </a:spcBef>
              <a:spcAft>
                <a:spcPts val="0"/>
              </a:spcAft>
              <a:buSzPts val="2000"/>
              <a:buChar char="▪"/>
            </a:pPr>
            <a:r>
              <a:rPr lang="nl" sz="1800"/>
              <a:t>RQ4 Be as small as possible</a:t>
            </a:r>
            <a:endParaRPr sz="1800"/>
          </a:p>
          <a:p>
            <a:pPr indent="0" lvl="0" marL="0" rtl="0" algn="l">
              <a:spcBef>
                <a:spcPts val="900"/>
              </a:spcBef>
              <a:spcAft>
                <a:spcPts val="0"/>
              </a:spcAft>
              <a:buNone/>
            </a:pPr>
            <a:r>
              <a:t/>
            </a:r>
            <a:endParaRPr sz="1800"/>
          </a:p>
        </p:txBody>
      </p:sp>
      <p:sp>
        <p:nvSpPr>
          <p:cNvPr id="587" name="Google Shape;587;p22"/>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23"/>
          <p:cNvPicPr preferRelativeResize="0"/>
          <p:nvPr/>
        </p:nvPicPr>
        <p:blipFill>
          <a:blip r:embed="rId3">
            <a:alphaModFix/>
          </a:blip>
          <a:stretch>
            <a:fillRect/>
          </a:stretch>
        </p:blipFill>
        <p:spPr>
          <a:xfrm>
            <a:off x="4645350" y="1125225"/>
            <a:ext cx="4101575" cy="3869975"/>
          </a:xfrm>
          <a:prstGeom prst="rect">
            <a:avLst/>
          </a:prstGeom>
          <a:noFill/>
          <a:ln>
            <a:noFill/>
          </a:ln>
        </p:spPr>
      </p:pic>
      <p:pic>
        <p:nvPicPr>
          <p:cNvPr id="593" name="Google Shape;593;p23"/>
          <p:cNvPicPr preferRelativeResize="0"/>
          <p:nvPr/>
        </p:nvPicPr>
        <p:blipFill>
          <a:blip r:embed="rId4">
            <a:alphaModFix/>
          </a:blip>
          <a:stretch>
            <a:fillRect/>
          </a:stretch>
        </p:blipFill>
        <p:spPr>
          <a:xfrm>
            <a:off x="225125" y="1153450"/>
            <a:ext cx="4169486" cy="3813550"/>
          </a:xfrm>
          <a:prstGeom prst="rect">
            <a:avLst/>
          </a:prstGeom>
          <a:noFill/>
          <a:ln>
            <a:noFill/>
          </a:ln>
        </p:spPr>
      </p:pic>
      <p:pic>
        <p:nvPicPr>
          <p:cNvPr id="594" name="Google Shape;594;p23"/>
          <p:cNvPicPr preferRelativeResize="0"/>
          <p:nvPr/>
        </p:nvPicPr>
        <p:blipFill rotWithShape="1">
          <a:blip r:embed="rId5">
            <a:alphaModFix/>
          </a:blip>
          <a:srcRect b="36475" l="2140" r="10508" t="12071"/>
          <a:stretch/>
        </p:blipFill>
        <p:spPr>
          <a:xfrm>
            <a:off x="244700" y="1193925"/>
            <a:ext cx="8359375" cy="3693001"/>
          </a:xfrm>
          <a:prstGeom prst="rect">
            <a:avLst/>
          </a:prstGeom>
          <a:noFill/>
          <a:ln>
            <a:noFill/>
          </a:ln>
        </p:spPr>
      </p:pic>
      <p:sp>
        <p:nvSpPr>
          <p:cNvPr id="595" name="Google Shape;595;p23"/>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596" name="Google Shape;596;p23"/>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4"/>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02" name="Google Shape;602;p24"/>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03" name="Google Shape;603;p24"/>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sp>
        <p:nvSpPr>
          <p:cNvPr id="604" name="Google Shape;604;p24"/>
          <p:cNvSpPr txBox="1"/>
          <p:nvPr/>
        </p:nvSpPr>
        <p:spPr>
          <a:xfrm>
            <a:off x="2712900" y="4683125"/>
            <a:ext cx="1859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Friction wheels</a:t>
            </a:r>
            <a:endParaRPr sz="1500"/>
          </a:p>
        </p:txBody>
      </p:sp>
      <p:cxnSp>
        <p:nvCxnSpPr>
          <p:cNvPr id="605" name="Google Shape;605;p24"/>
          <p:cNvCxnSpPr>
            <a:stCxn id="604" idx="1"/>
          </p:cNvCxnSpPr>
          <p:nvPr/>
        </p:nvCxnSpPr>
        <p:spPr>
          <a:xfrm rot="10800000">
            <a:off x="1119900" y="3866075"/>
            <a:ext cx="1593000" cy="1024800"/>
          </a:xfrm>
          <a:prstGeom prst="straightConnector1">
            <a:avLst/>
          </a:prstGeom>
          <a:noFill/>
          <a:ln cap="flat" cmpd="sng" w="38100">
            <a:solidFill>
              <a:srgbClr val="FF0000"/>
            </a:solidFill>
            <a:prstDash val="solid"/>
            <a:round/>
            <a:headEnd len="med" w="med" type="none"/>
            <a:tailEnd len="med" w="med" type="triangle"/>
          </a:ln>
        </p:spPr>
      </p:cxnSp>
      <p:cxnSp>
        <p:nvCxnSpPr>
          <p:cNvPr id="606" name="Google Shape;606;p24"/>
          <p:cNvCxnSpPr/>
          <p:nvPr/>
        </p:nvCxnSpPr>
        <p:spPr>
          <a:xfrm rot="10800000">
            <a:off x="3229475" y="3998125"/>
            <a:ext cx="22800" cy="803400"/>
          </a:xfrm>
          <a:prstGeom prst="straightConnector1">
            <a:avLst/>
          </a:prstGeom>
          <a:noFill/>
          <a:ln cap="flat" cmpd="sng" w="38100">
            <a:solidFill>
              <a:srgbClr val="FF0000"/>
            </a:solidFill>
            <a:prstDash val="solid"/>
            <a:round/>
            <a:headEnd len="med" w="med" type="none"/>
            <a:tailEnd len="med" w="med" type="triangle"/>
          </a:ln>
        </p:spPr>
      </p:cxnSp>
      <p:grpSp>
        <p:nvGrpSpPr>
          <p:cNvPr id="607" name="Google Shape;607;p24"/>
          <p:cNvGrpSpPr/>
          <p:nvPr/>
        </p:nvGrpSpPr>
        <p:grpSpPr>
          <a:xfrm>
            <a:off x="808400" y="1397720"/>
            <a:ext cx="7796884" cy="3285405"/>
            <a:chOff x="808400" y="1397720"/>
            <a:chExt cx="7796884" cy="3285405"/>
          </a:xfrm>
        </p:grpSpPr>
        <p:grpSp>
          <p:nvGrpSpPr>
            <p:cNvPr id="608" name="Google Shape;608;p24"/>
            <p:cNvGrpSpPr/>
            <p:nvPr/>
          </p:nvGrpSpPr>
          <p:grpSpPr>
            <a:xfrm>
              <a:off x="808400" y="1397720"/>
              <a:ext cx="7231975" cy="3285404"/>
              <a:chOff x="808400" y="1397720"/>
              <a:chExt cx="7231975" cy="3285404"/>
            </a:xfrm>
          </p:grpSpPr>
          <p:pic>
            <p:nvPicPr>
              <p:cNvPr id="609" name="Google Shape;609;p24"/>
              <p:cNvPicPr preferRelativeResize="0"/>
              <p:nvPr/>
            </p:nvPicPr>
            <p:blipFill>
              <a:blip r:embed="rId4">
                <a:alphaModFix/>
              </a:blip>
              <a:stretch>
                <a:fillRect/>
              </a:stretch>
            </p:blipFill>
            <p:spPr>
              <a:xfrm>
                <a:off x="808400" y="1397720"/>
                <a:ext cx="1738600" cy="1586175"/>
              </a:xfrm>
              <a:prstGeom prst="rect">
                <a:avLst/>
              </a:prstGeom>
              <a:noFill/>
              <a:ln>
                <a:noFill/>
              </a:ln>
            </p:spPr>
          </p:pic>
          <p:pic>
            <p:nvPicPr>
              <p:cNvPr id="610" name="Google Shape;610;p24"/>
              <p:cNvPicPr preferRelativeResize="0"/>
              <p:nvPr/>
            </p:nvPicPr>
            <p:blipFill>
              <a:blip r:embed="rId5">
                <a:alphaModFix/>
              </a:blip>
              <a:stretch>
                <a:fillRect/>
              </a:stretch>
            </p:blipFill>
            <p:spPr>
              <a:xfrm>
                <a:off x="2464650" y="1478819"/>
                <a:ext cx="2428875" cy="1423988"/>
              </a:xfrm>
              <a:prstGeom prst="rect">
                <a:avLst/>
              </a:prstGeom>
              <a:noFill/>
              <a:ln>
                <a:noFill/>
              </a:ln>
            </p:spPr>
          </p:pic>
          <p:pic>
            <p:nvPicPr>
              <p:cNvPr id="611" name="Google Shape;611;p24"/>
              <p:cNvPicPr preferRelativeResize="0"/>
              <p:nvPr/>
            </p:nvPicPr>
            <p:blipFill>
              <a:blip r:embed="rId6">
                <a:alphaModFix/>
              </a:blip>
              <a:stretch>
                <a:fillRect/>
              </a:stretch>
            </p:blipFill>
            <p:spPr>
              <a:xfrm>
                <a:off x="5106994" y="1563300"/>
                <a:ext cx="1429115" cy="1339500"/>
              </a:xfrm>
              <a:prstGeom prst="rect">
                <a:avLst/>
              </a:prstGeom>
              <a:noFill/>
              <a:ln>
                <a:noFill/>
              </a:ln>
            </p:spPr>
          </p:pic>
          <p:pic>
            <p:nvPicPr>
              <p:cNvPr id="612" name="Google Shape;612;p24"/>
              <p:cNvPicPr preferRelativeResize="0"/>
              <p:nvPr/>
            </p:nvPicPr>
            <p:blipFill>
              <a:blip r:embed="rId7">
                <a:alphaModFix/>
              </a:blip>
              <a:stretch>
                <a:fillRect/>
              </a:stretch>
            </p:blipFill>
            <p:spPr>
              <a:xfrm>
                <a:off x="6570875" y="1539700"/>
                <a:ext cx="1469500" cy="1386700"/>
              </a:xfrm>
              <a:prstGeom prst="rect">
                <a:avLst/>
              </a:prstGeom>
              <a:noFill/>
              <a:ln>
                <a:noFill/>
              </a:ln>
            </p:spPr>
          </p:pic>
          <p:pic>
            <p:nvPicPr>
              <p:cNvPr id="613" name="Google Shape;613;p24"/>
              <p:cNvPicPr preferRelativeResize="0"/>
              <p:nvPr/>
            </p:nvPicPr>
            <p:blipFill>
              <a:blip r:embed="rId8">
                <a:alphaModFix/>
              </a:blip>
              <a:stretch>
                <a:fillRect/>
              </a:stretch>
            </p:blipFill>
            <p:spPr>
              <a:xfrm>
                <a:off x="808402" y="3013498"/>
                <a:ext cx="1998350" cy="1642775"/>
              </a:xfrm>
              <a:prstGeom prst="rect">
                <a:avLst/>
              </a:prstGeom>
              <a:noFill/>
              <a:ln>
                <a:noFill/>
              </a:ln>
            </p:spPr>
          </p:pic>
          <p:pic>
            <p:nvPicPr>
              <p:cNvPr id="614" name="Google Shape;614;p24"/>
              <p:cNvPicPr preferRelativeResize="0"/>
              <p:nvPr/>
            </p:nvPicPr>
            <p:blipFill>
              <a:blip r:embed="rId9">
                <a:alphaModFix/>
              </a:blip>
              <a:stretch>
                <a:fillRect/>
              </a:stretch>
            </p:blipFill>
            <p:spPr>
              <a:xfrm>
                <a:off x="2942875" y="3061349"/>
                <a:ext cx="1604325" cy="1621775"/>
              </a:xfrm>
              <a:prstGeom prst="rect">
                <a:avLst/>
              </a:prstGeom>
              <a:noFill/>
              <a:ln>
                <a:noFill/>
              </a:ln>
            </p:spPr>
          </p:pic>
          <p:pic>
            <p:nvPicPr>
              <p:cNvPr id="615" name="Google Shape;615;p24"/>
              <p:cNvPicPr preferRelativeResize="0"/>
              <p:nvPr/>
            </p:nvPicPr>
            <p:blipFill>
              <a:blip r:embed="rId10">
                <a:alphaModFix/>
              </a:blip>
              <a:stretch>
                <a:fillRect/>
              </a:stretch>
            </p:blipFill>
            <p:spPr>
              <a:xfrm>
                <a:off x="4797188" y="3098309"/>
                <a:ext cx="1813763" cy="1486266"/>
              </a:xfrm>
              <a:prstGeom prst="rect">
                <a:avLst/>
              </a:prstGeom>
              <a:noFill/>
              <a:ln>
                <a:noFill/>
              </a:ln>
            </p:spPr>
          </p:pic>
        </p:grpSp>
        <p:pic>
          <p:nvPicPr>
            <p:cNvPr id="616" name="Google Shape;616;p24"/>
            <p:cNvPicPr preferRelativeResize="0"/>
            <p:nvPr/>
          </p:nvPicPr>
          <p:blipFill rotWithShape="1">
            <a:blip r:embed="rId11">
              <a:alphaModFix/>
            </a:blip>
            <a:srcRect b="12995" l="16131" r="22507" t="15206"/>
            <a:stretch/>
          </p:blipFill>
          <p:spPr>
            <a:xfrm>
              <a:off x="6712850" y="3022325"/>
              <a:ext cx="1892434" cy="1660800"/>
            </a:xfrm>
            <a:prstGeom prst="rect">
              <a:avLst/>
            </a:prstGeom>
            <a:noFill/>
            <a:ln>
              <a:noFill/>
            </a:ln>
          </p:spPr>
        </p:pic>
      </p:grpSp>
      <p:pic>
        <p:nvPicPr>
          <p:cNvPr id="617" name="Google Shape;617;p24"/>
          <p:cNvPicPr preferRelativeResize="0"/>
          <p:nvPr/>
        </p:nvPicPr>
        <p:blipFill>
          <a:blip r:embed="rId12">
            <a:alphaModFix/>
          </a:blip>
          <a:stretch>
            <a:fillRect/>
          </a:stretch>
        </p:blipFill>
        <p:spPr>
          <a:xfrm>
            <a:off x="2609850" y="1027113"/>
            <a:ext cx="3924300" cy="3552825"/>
          </a:xfrm>
          <a:prstGeom prst="rect">
            <a:avLst/>
          </a:prstGeom>
          <a:noFill/>
          <a:ln>
            <a:noFill/>
          </a:ln>
        </p:spPr>
      </p:pic>
      <p:sp>
        <p:nvSpPr>
          <p:cNvPr id="618" name="Google Shape;618;p24"/>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07"/>
                                        </p:tgtEl>
                                      </p:cBhvr>
                                    </p:animEffect>
                                    <p:set>
                                      <p:cBhvr>
                                        <p:cTn dur="1" fill="hold">
                                          <p:stCondLst>
                                            <p:cond delay="1000"/>
                                          </p:stCondLst>
                                        </p:cTn>
                                        <p:tgtEl>
                                          <p:spTgt spid="6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17"/>
                                        </p:tgtEl>
                                      </p:cBhvr>
                                    </p:animEffect>
                                    <p:set>
                                      <p:cBhvr>
                                        <p:cTn dur="1" fill="hold">
                                          <p:stCondLst>
                                            <p:cond delay="1000"/>
                                          </p:stCondLst>
                                        </p:cTn>
                                        <p:tgtEl>
                                          <p:spTgt spid="6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04"/>
                                        </p:tgtEl>
                                      </p:cBhvr>
                                    </p:animEffect>
                                    <p:set>
                                      <p:cBhvr>
                                        <p:cTn dur="1" fill="hold">
                                          <p:stCondLst>
                                            <p:cond delay="1000"/>
                                          </p:stCondLst>
                                        </p:cTn>
                                        <p:tgtEl>
                                          <p:spTgt spid="6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05"/>
                                        </p:tgtEl>
                                      </p:cBhvr>
                                    </p:animEffect>
                                    <p:set>
                                      <p:cBhvr>
                                        <p:cTn dur="1" fill="hold">
                                          <p:stCondLst>
                                            <p:cond delay="1000"/>
                                          </p:stCondLst>
                                        </p:cTn>
                                        <p:tgtEl>
                                          <p:spTgt spid="6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06"/>
                                        </p:tgtEl>
                                      </p:cBhvr>
                                    </p:animEffect>
                                    <p:set>
                                      <p:cBhvr>
                                        <p:cTn dur="1" fill="hold">
                                          <p:stCondLst>
                                            <p:cond delay="1000"/>
                                          </p:stCondLst>
                                        </p:cTn>
                                        <p:tgtEl>
                                          <p:spTgt spid="6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25"/>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24" name="Google Shape;624;p25"/>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25" name="Google Shape;625;p25"/>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sp>
        <p:nvSpPr>
          <p:cNvPr id="626" name="Google Shape;626;p25"/>
          <p:cNvSpPr txBox="1"/>
          <p:nvPr/>
        </p:nvSpPr>
        <p:spPr>
          <a:xfrm>
            <a:off x="3627875" y="4497000"/>
            <a:ext cx="159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Gear &amp; </a:t>
            </a:r>
            <a:endParaRPr sz="1500"/>
          </a:p>
          <a:p>
            <a:pPr indent="0" lvl="0" marL="0" rtl="0" algn="l">
              <a:spcBef>
                <a:spcPts val="0"/>
              </a:spcBef>
              <a:spcAft>
                <a:spcPts val="0"/>
              </a:spcAft>
              <a:buNone/>
            </a:pPr>
            <a:r>
              <a:rPr lang="nl" sz="1500"/>
              <a:t>Motor System</a:t>
            </a:r>
            <a:endParaRPr sz="1500"/>
          </a:p>
        </p:txBody>
      </p:sp>
      <p:cxnSp>
        <p:nvCxnSpPr>
          <p:cNvPr id="627" name="Google Shape;627;p25"/>
          <p:cNvCxnSpPr>
            <a:stCxn id="626" idx="1"/>
          </p:cNvCxnSpPr>
          <p:nvPr/>
        </p:nvCxnSpPr>
        <p:spPr>
          <a:xfrm rot="10800000">
            <a:off x="1964675" y="3797850"/>
            <a:ext cx="1663200" cy="1022400"/>
          </a:xfrm>
          <a:prstGeom prst="straightConnector1">
            <a:avLst/>
          </a:prstGeom>
          <a:noFill/>
          <a:ln cap="flat" cmpd="sng" w="38100">
            <a:solidFill>
              <a:srgbClr val="FF0000"/>
            </a:solidFill>
            <a:prstDash val="solid"/>
            <a:round/>
            <a:headEnd len="med" w="med" type="none"/>
            <a:tailEnd len="med" w="med" type="triangle"/>
          </a:ln>
        </p:spPr>
      </p:cxnSp>
      <p:cxnSp>
        <p:nvCxnSpPr>
          <p:cNvPr id="628" name="Google Shape;628;p25"/>
          <p:cNvCxnSpPr/>
          <p:nvPr/>
        </p:nvCxnSpPr>
        <p:spPr>
          <a:xfrm rot="10800000">
            <a:off x="2722250" y="3786975"/>
            <a:ext cx="1021200" cy="796500"/>
          </a:xfrm>
          <a:prstGeom prst="straightConnector1">
            <a:avLst/>
          </a:prstGeom>
          <a:noFill/>
          <a:ln cap="flat" cmpd="sng" w="38100">
            <a:solidFill>
              <a:srgbClr val="FF0000"/>
            </a:solidFill>
            <a:prstDash val="solid"/>
            <a:round/>
            <a:headEnd len="med" w="med" type="none"/>
            <a:tailEnd len="med" w="med" type="triangle"/>
          </a:ln>
        </p:spPr>
      </p:cxnSp>
      <p:cxnSp>
        <p:nvCxnSpPr>
          <p:cNvPr id="629" name="Google Shape;629;p25"/>
          <p:cNvCxnSpPr/>
          <p:nvPr/>
        </p:nvCxnSpPr>
        <p:spPr>
          <a:xfrm flipH="1" rot="10800000">
            <a:off x="4661500" y="3695175"/>
            <a:ext cx="1480500" cy="1032900"/>
          </a:xfrm>
          <a:prstGeom prst="straightConnector1">
            <a:avLst/>
          </a:prstGeom>
          <a:noFill/>
          <a:ln cap="flat" cmpd="sng" w="38100">
            <a:solidFill>
              <a:srgbClr val="FF0000"/>
            </a:solidFill>
            <a:prstDash val="solid"/>
            <a:round/>
            <a:headEnd len="med" w="med" type="none"/>
            <a:tailEnd len="med" w="med" type="triangle"/>
          </a:ln>
        </p:spPr>
      </p:cxnSp>
      <p:cxnSp>
        <p:nvCxnSpPr>
          <p:cNvPr id="630" name="Google Shape;630;p25"/>
          <p:cNvCxnSpPr>
            <a:stCxn id="626" idx="3"/>
          </p:cNvCxnSpPr>
          <p:nvPr/>
        </p:nvCxnSpPr>
        <p:spPr>
          <a:xfrm flipH="1" rot="10800000">
            <a:off x="5220875" y="3545250"/>
            <a:ext cx="2045700" cy="1275000"/>
          </a:xfrm>
          <a:prstGeom prst="straightConnector1">
            <a:avLst/>
          </a:prstGeom>
          <a:noFill/>
          <a:ln cap="flat" cmpd="sng" w="38100">
            <a:solidFill>
              <a:srgbClr val="FF0000"/>
            </a:solidFill>
            <a:prstDash val="solid"/>
            <a:round/>
            <a:headEnd len="med" w="med" type="none"/>
            <a:tailEnd len="med" w="med" type="triangle"/>
          </a:ln>
        </p:spPr>
      </p:cxnSp>
      <p:cxnSp>
        <p:nvCxnSpPr>
          <p:cNvPr id="631" name="Google Shape;631;p25"/>
          <p:cNvCxnSpPr/>
          <p:nvPr/>
        </p:nvCxnSpPr>
        <p:spPr>
          <a:xfrm rot="10800000">
            <a:off x="2874525" y="2895150"/>
            <a:ext cx="1305000" cy="1608000"/>
          </a:xfrm>
          <a:prstGeom prst="straightConnector1">
            <a:avLst/>
          </a:prstGeom>
          <a:noFill/>
          <a:ln cap="flat" cmpd="sng" w="38100">
            <a:solidFill>
              <a:srgbClr val="FF0000"/>
            </a:solidFill>
            <a:prstDash val="solid"/>
            <a:round/>
            <a:headEnd len="med" w="med" type="none"/>
            <a:tailEnd len="med" w="med" type="triangle"/>
          </a:ln>
        </p:spPr>
      </p:cxnSp>
      <p:grpSp>
        <p:nvGrpSpPr>
          <p:cNvPr id="632" name="Google Shape;632;p25"/>
          <p:cNvGrpSpPr/>
          <p:nvPr/>
        </p:nvGrpSpPr>
        <p:grpSpPr>
          <a:xfrm>
            <a:off x="1001850" y="1227363"/>
            <a:ext cx="2256175" cy="2256175"/>
            <a:chOff x="1001850" y="1227363"/>
            <a:chExt cx="2256175" cy="2256175"/>
          </a:xfrm>
        </p:grpSpPr>
        <p:pic>
          <p:nvPicPr>
            <p:cNvPr id="633" name="Google Shape;633;p25"/>
            <p:cNvPicPr preferRelativeResize="0"/>
            <p:nvPr/>
          </p:nvPicPr>
          <p:blipFill>
            <a:blip r:embed="rId4">
              <a:alphaModFix/>
            </a:blip>
            <a:stretch>
              <a:fillRect/>
            </a:stretch>
          </p:blipFill>
          <p:spPr>
            <a:xfrm>
              <a:off x="1001850" y="1227363"/>
              <a:ext cx="2256175" cy="2256175"/>
            </a:xfrm>
            <a:prstGeom prst="rect">
              <a:avLst/>
            </a:prstGeom>
            <a:noFill/>
            <a:ln>
              <a:noFill/>
            </a:ln>
          </p:spPr>
        </p:pic>
        <p:sp>
          <p:nvSpPr>
            <p:cNvPr id="634" name="Google Shape;634;p25"/>
            <p:cNvSpPr txBox="1"/>
            <p:nvPr/>
          </p:nvSpPr>
          <p:spPr>
            <a:xfrm>
              <a:off x="1167638" y="3068025"/>
              <a:ext cx="204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 sz="1500"/>
                <a:t>Coreless motors</a:t>
              </a:r>
              <a:endParaRPr b="1" sz="1500"/>
            </a:p>
          </p:txBody>
        </p:sp>
      </p:grpSp>
      <p:grpSp>
        <p:nvGrpSpPr>
          <p:cNvPr id="635" name="Google Shape;635;p25"/>
          <p:cNvGrpSpPr/>
          <p:nvPr/>
        </p:nvGrpSpPr>
        <p:grpSpPr>
          <a:xfrm>
            <a:off x="4360175" y="1720813"/>
            <a:ext cx="4783824" cy="1762712"/>
            <a:chOff x="4360175" y="1720813"/>
            <a:chExt cx="4783824" cy="1762712"/>
          </a:xfrm>
        </p:grpSpPr>
        <p:pic>
          <p:nvPicPr>
            <p:cNvPr id="636" name="Google Shape;636;p25"/>
            <p:cNvPicPr preferRelativeResize="0"/>
            <p:nvPr/>
          </p:nvPicPr>
          <p:blipFill>
            <a:blip r:embed="rId5">
              <a:alphaModFix/>
            </a:blip>
            <a:stretch>
              <a:fillRect/>
            </a:stretch>
          </p:blipFill>
          <p:spPr>
            <a:xfrm>
              <a:off x="4360175" y="1720813"/>
              <a:ext cx="4783824" cy="1701874"/>
            </a:xfrm>
            <a:prstGeom prst="rect">
              <a:avLst/>
            </a:prstGeom>
            <a:noFill/>
            <a:ln>
              <a:noFill/>
            </a:ln>
          </p:spPr>
        </p:pic>
        <p:sp>
          <p:nvSpPr>
            <p:cNvPr id="637" name="Google Shape;637;p25"/>
            <p:cNvSpPr txBox="1"/>
            <p:nvPr/>
          </p:nvSpPr>
          <p:spPr>
            <a:xfrm>
              <a:off x="6440825" y="3068025"/>
              <a:ext cx="62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 sz="1500"/>
                <a:t>1:44</a:t>
              </a:r>
              <a:endParaRPr b="1" sz="1500"/>
            </a:p>
          </p:txBody>
        </p:sp>
      </p:grpSp>
      <p:pic>
        <p:nvPicPr>
          <p:cNvPr id="638" name="Google Shape;638;p25"/>
          <p:cNvPicPr preferRelativeResize="0"/>
          <p:nvPr/>
        </p:nvPicPr>
        <p:blipFill rotWithShape="1">
          <a:blip r:embed="rId6">
            <a:alphaModFix/>
          </a:blip>
          <a:srcRect b="24399" l="13905" r="11573" t="17284"/>
          <a:stretch/>
        </p:blipFill>
        <p:spPr>
          <a:xfrm rot="2272067">
            <a:off x="3034610" y="2134160"/>
            <a:ext cx="2316256" cy="1812527"/>
          </a:xfrm>
          <a:prstGeom prst="rect">
            <a:avLst/>
          </a:prstGeom>
          <a:noFill/>
          <a:ln>
            <a:noFill/>
          </a:ln>
        </p:spPr>
      </p:pic>
      <p:sp>
        <p:nvSpPr>
          <p:cNvPr id="639" name="Google Shape;639;p25"/>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32"/>
                                        </p:tgtEl>
                                      </p:cBhvr>
                                    </p:animEffect>
                                    <p:set>
                                      <p:cBhvr>
                                        <p:cTn dur="1" fill="hold">
                                          <p:stCondLst>
                                            <p:cond delay="1000"/>
                                          </p:stCondLst>
                                        </p:cTn>
                                        <p:tgtEl>
                                          <p:spTgt spid="63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35"/>
                                        </p:tgtEl>
                                      </p:cBhvr>
                                    </p:animEffect>
                                    <p:set>
                                      <p:cBhvr>
                                        <p:cTn dur="1" fill="hold">
                                          <p:stCondLst>
                                            <p:cond delay="1000"/>
                                          </p:stCondLst>
                                        </p:cTn>
                                        <p:tgtEl>
                                          <p:spTgt spid="6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38"/>
                                        </p:tgtEl>
                                      </p:cBhvr>
                                    </p:animEffect>
                                    <p:set>
                                      <p:cBhvr>
                                        <p:cTn dur="1" fill="hold">
                                          <p:stCondLst>
                                            <p:cond delay="1000"/>
                                          </p:stCondLst>
                                        </p:cTn>
                                        <p:tgtEl>
                                          <p:spTgt spid="63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26"/>
                                        </p:tgtEl>
                                      </p:cBhvr>
                                    </p:animEffect>
                                    <p:set>
                                      <p:cBhvr>
                                        <p:cTn dur="1" fill="hold">
                                          <p:stCondLst>
                                            <p:cond delay="1000"/>
                                          </p:stCondLst>
                                        </p:cTn>
                                        <p:tgtEl>
                                          <p:spTgt spid="6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27"/>
                                        </p:tgtEl>
                                      </p:cBhvr>
                                    </p:animEffect>
                                    <p:set>
                                      <p:cBhvr>
                                        <p:cTn dur="1" fill="hold">
                                          <p:stCondLst>
                                            <p:cond delay="1000"/>
                                          </p:stCondLst>
                                        </p:cTn>
                                        <p:tgtEl>
                                          <p:spTgt spid="6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28"/>
                                        </p:tgtEl>
                                      </p:cBhvr>
                                    </p:animEffect>
                                    <p:set>
                                      <p:cBhvr>
                                        <p:cTn dur="1" fill="hold">
                                          <p:stCondLst>
                                            <p:cond delay="1000"/>
                                          </p:stCondLst>
                                        </p:cTn>
                                        <p:tgtEl>
                                          <p:spTgt spid="6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29"/>
                                        </p:tgtEl>
                                      </p:cBhvr>
                                    </p:animEffect>
                                    <p:set>
                                      <p:cBhvr>
                                        <p:cTn dur="1" fill="hold">
                                          <p:stCondLst>
                                            <p:cond delay="1000"/>
                                          </p:stCondLst>
                                        </p:cTn>
                                        <p:tgtEl>
                                          <p:spTgt spid="6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30"/>
                                        </p:tgtEl>
                                      </p:cBhvr>
                                    </p:animEffect>
                                    <p:set>
                                      <p:cBhvr>
                                        <p:cTn dur="1" fill="hold">
                                          <p:stCondLst>
                                            <p:cond delay="1000"/>
                                          </p:stCondLst>
                                        </p:cTn>
                                        <p:tgtEl>
                                          <p:spTgt spid="6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31"/>
                                        </p:tgtEl>
                                      </p:cBhvr>
                                    </p:animEffect>
                                    <p:set>
                                      <p:cBhvr>
                                        <p:cTn dur="1" fill="hold">
                                          <p:stCondLst>
                                            <p:cond delay="1000"/>
                                          </p:stCondLst>
                                        </p:cTn>
                                        <p:tgtEl>
                                          <p:spTgt spid="6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26"/>
          <p:cNvSpPr txBox="1"/>
          <p:nvPr>
            <p:ph type="title"/>
          </p:nvPr>
        </p:nvSpPr>
        <p:spPr>
          <a:xfrm>
            <a:off x="523875" y="556124"/>
            <a:ext cx="8081400" cy="367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nl"/>
              <a:t>Hardware Design</a:t>
            </a:r>
            <a:endParaRPr/>
          </a:p>
        </p:txBody>
      </p:sp>
      <p:sp>
        <p:nvSpPr>
          <p:cNvPr id="645" name="Google Shape;645;p26"/>
          <p:cNvSpPr txBox="1"/>
          <p:nvPr>
            <p:ph idx="1" type="body"/>
          </p:nvPr>
        </p:nvSpPr>
        <p:spPr>
          <a:xfrm>
            <a:off x="523875" y="1193925"/>
            <a:ext cx="8080200" cy="3267300"/>
          </a:xfrm>
          <a:prstGeom prst="rect">
            <a:avLst/>
          </a:prstGeom>
        </p:spPr>
        <p:txBody>
          <a:bodyPr anchorCtr="0" anchor="t" bIns="0" lIns="0" spcFirstLastPara="1" rIns="0" wrap="square" tIns="0">
            <a:normAutofit/>
          </a:bodyPr>
          <a:lstStyle/>
          <a:p>
            <a:pPr indent="0" lvl="0" marL="0" rtl="0" algn="l">
              <a:spcBef>
                <a:spcPts val="900"/>
              </a:spcBef>
              <a:spcAft>
                <a:spcPts val="0"/>
              </a:spcAft>
              <a:buNone/>
            </a:pPr>
            <a:r>
              <a:t/>
            </a:r>
            <a:endParaRPr/>
          </a:p>
        </p:txBody>
      </p:sp>
      <p:pic>
        <p:nvPicPr>
          <p:cNvPr id="646" name="Google Shape;646;p26"/>
          <p:cNvPicPr preferRelativeResize="0"/>
          <p:nvPr/>
        </p:nvPicPr>
        <p:blipFill rotWithShape="1">
          <a:blip r:embed="rId3">
            <a:alphaModFix/>
          </a:blip>
          <a:srcRect b="36475" l="2140" r="10508" t="12071"/>
          <a:stretch/>
        </p:blipFill>
        <p:spPr>
          <a:xfrm>
            <a:off x="244700" y="1193925"/>
            <a:ext cx="8359375" cy="3693001"/>
          </a:xfrm>
          <a:prstGeom prst="rect">
            <a:avLst/>
          </a:prstGeom>
          <a:noFill/>
          <a:ln>
            <a:noFill/>
          </a:ln>
        </p:spPr>
      </p:pic>
      <p:sp>
        <p:nvSpPr>
          <p:cNvPr id="647" name="Google Shape;647;p26"/>
          <p:cNvSpPr txBox="1"/>
          <p:nvPr/>
        </p:nvSpPr>
        <p:spPr>
          <a:xfrm>
            <a:off x="3629625" y="3854675"/>
            <a:ext cx="1869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1500"/>
              <a:t>IMU:</a:t>
            </a:r>
            <a:br>
              <a:rPr lang="nl" sz="1500"/>
            </a:br>
            <a:r>
              <a:rPr lang="nl" sz="1500"/>
              <a:t>Gyroscope, Magnetometer, Accelerometer</a:t>
            </a:r>
            <a:endParaRPr sz="1500"/>
          </a:p>
        </p:txBody>
      </p:sp>
      <p:cxnSp>
        <p:nvCxnSpPr>
          <p:cNvPr id="648" name="Google Shape;648;p26"/>
          <p:cNvCxnSpPr/>
          <p:nvPr/>
        </p:nvCxnSpPr>
        <p:spPr>
          <a:xfrm rot="10800000">
            <a:off x="2286025" y="2455675"/>
            <a:ext cx="1319700" cy="1599900"/>
          </a:xfrm>
          <a:prstGeom prst="straightConnector1">
            <a:avLst/>
          </a:prstGeom>
          <a:noFill/>
          <a:ln cap="flat" cmpd="sng" w="38100">
            <a:solidFill>
              <a:srgbClr val="FF0000"/>
            </a:solidFill>
            <a:prstDash val="solid"/>
            <a:round/>
            <a:headEnd len="med" w="med" type="none"/>
            <a:tailEnd len="med" w="med" type="triangle"/>
          </a:ln>
        </p:spPr>
      </p:cxnSp>
      <p:cxnSp>
        <p:nvCxnSpPr>
          <p:cNvPr id="649" name="Google Shape;649;p26"/>
          <p:cNvCxnSpPr/>
          <p:nvPr/>
        </p:nvCxnSpPr>
        <p:spPr>
          <a:xfrm flipH="1" rot="10800000">
            <a:off x="4810700" y="2402975"/>
            <a:ext cx="1908300" cy="1755900"/>
          </a:xfrm>
          <a:prstGeom prst="straightConnector1">
            <a:avLst/>
          </a:prstGeom>
          <a:noFill/>
          <a:ln cap="flat" cmpd="sng" w="38100">
            <a:solidFill>
              <a:srgbClr val="FF0000"/>
            </a:solidFill>
            <a:prstDash val="solid"/>
            <a:round/>
            <a:headEnd len="med" w="med" type="none"/>
            <a:tailEnd len="med" w="med" type="triangle"/>
          </a:ln>
        </p:spPr>
      </p:cxnSp>
      <p:grpSp>
        <p:nvGrpSpPr>
          <p:cNvPr id="650" name="Google Shape;650;p26"/>
          <p:cNvGrpSpPr/>
          <p:nvPr/>
        </p:nvGrpSpPr>
        <p:grpSpPr>
          <a:xfrm>
            <a:off x="787100" y="556131"/>
            <a:ext cx="6181081" cy="3085825"/>
            <a:chOff x="787100" y="556131"/>
            <a:chExt cx="6181081" cy="3085825"/>
          </a:xfrm>
        </p:grpSpPr>
        <p:pic>
          <p:nvPicPr>
            <p:cNvPr id="651" name="Google Shape;651;p26"/>
            <p:cNvPicPr preferRelativeResize="0"/>
            <p:nvPr/>
          </p:nvPicPr>
          <p:blipFill>
            <a:blip r:embed="rId4">
              <a:alphaModFix/>
            </a:blip>
            <a:stretch>
              <a:fillRect/>
            </a:stretch>
          </p:blipFill>
          <p:spPr>
            <a:xfrm>
              <a:off x="787100" y="1193925"/>
              <a:ext cx="2485850" cy="2203525"/>
            </a:xfrm>
            <a:prstGeom prst="rect">
              <a:avLst/>
            </a:prstGeom>
            <a:noFill/>
            <a:ln>
              <a:noFill/>
            </a:ln>
          </p:spPr>
        </p:pic>
        <p:pic>
          <p:nvPicPr>
            <p:cNvPr id="652" name="Google Shape;652;p26"/>
            <p:cNvPicPr preferRelativeResize="0"/>
            <p:nvPr/>
          </p:nvPicPr>
          <p:blipFill>
            <a:blip r:embed="rId5">
              <a:alphaModFix/>
            </a:blip>
            <a:stretch>
              <a:fillRect/>
            </a:stretch>
          </p:blipFill>
          <p:spPr>
            <a:xfrm rot="-5400000">
              <a:off x="3882368" y="556143"/>
              <a:ext cx="3085825" cy="3085800"/>
            </a:xfrm>
            <a:prstGeom prst="rect">
              <a:avLst/>
            </a:prstGeom>
            <a:noFill/>
            <a:ln>
              <a:noFill/>
            </a:ln>
          </p:spPr>
        </p:pic>
      </p:grpSp>
      <p:sp>
        <p:nvSpPr>
          <p:cNvPr id="653" name="Google Shape;653;p26"/>
          <p:cNvSpPr txBox="1"/>
          <p:nvPr/>
        </p:nvSpPr>
        <p:spPr>
          <a:xfrm>
            <a:off x="2168375" y="2810925"/>
            <a:ext cx="1045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500"/>
              <a:t>GPS</a:t>
            </a:r>
            <a:endParaRPr sz="1500"/>
          </a:p>
        </p:txBody>
      </p:sp>
      <p:sp>
        <p:nvSpPr>
          <p:cNvPr id="654" name="Google Shape;654;p26"/>
          <p:cNvSpPr txBox="1"/>
          <p:nvPr/>
        </p:nvSpPr>
        <p:spPr>
          <a:xfrm>
            <a:off x="5148625" y="3269925"/>
            <a:ext cx="10458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500"/>
              <a:t>IMU</a:t>
            </a:r>
            <a:endParaRPr sz="1500"/>
          </a:p>
        </p:txBody>
      </p:sp>
      <p:sp>
        <p:nvSpPr>
          <p:cNvPr id="655" name="Google Shape;655;p26"/>
          <p:cNvSpPr txBox="1"/>
          <p:nvPr>
            <p:ph idx="12" type="sldNum"/>
          </p:nvPr>
        </p:nvSpPr>
        <p:spPr>
          <a:xfrm>
            <a:off x="8467339" y="4684598"/>
            <a:ext cx="136800" cy="138600"/>
          </a:xfrm>
          <a:prstGeom prst="rect">
            <a:avLst/>
          </a:prstGeom>
        </p:spPr>
        <p:txBody>
          <a:bodyPr anchorCtr="0" anchor="ctr" bIns="0" lIns="0" spcFirstLastPara="1" rIns="0" wrap="square" tIns="0">
            <a:spAutoFit/>
          </a:bodyPr>
          <a:lstStyle/>
          <a:p>
            <a:pPr indent="0" lvl="0" marL="0" rtl="0" algn="r">
              <a:spcBef>
                <a:spcPts val="0"/>
              </a:spcBef>
              <a:spcAft>
                <a:spcPts val="0"/>
              </a:spcAft>
              <a:buClr>
                <a:srgbClr val="A6A6A6"/>
              </a:buClr>
              <a:buSzPts val="900"/>
              <a:buFont typeface="Arial"/>
              <a:buNone/>
            </a:pPr>
            <a:fld id="{00000000-1234-1234-1234-123412341234}" type="slidenum">
              <a:rPr lang="nl"/>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50"/>
                                        </p:tgtEl>
                                      </p:cBhvr>
                                    </p:animEffect>
                                    <p:set>
                                      <p:cBhvr>
                                        <p:cTn dur="1" fill="hold">
                                          <p:stCondLst>
                                            <p:cond delay="1000"/>
                                          </p:stCondLst>
                                        </p:cTn>
                                        <p:tgtEl>
                                          <p:spTgt spid="6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54"/>
                                        </p:tgtEl>
                                      </p:cBhvr>
                                    </p:animEffect>
                                    <p:set>
                                      <p:cBhvr>
                                        <p:cTn dur="1" fill="hold">
                                          <p:stCondLst>
                                            <p:cond delay="1000"/>
                                          </p:stCondLst>
                                        </p:cTn>
                                        <p:tgtEl>
                                          <p:spTgt spid="6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53"/>
                                        </p:tgtEl>
                                      </p:cBhvr>
                                    </p:animEffect>
                                    <p:set>
                                      <p:cBhvr>
                                        <p:cTn dur="1" fill="hold">
                                          <p:stCondLst>
                                            <p:cond delay="1000"/>
                                          </p:stCondLst>
                                        </p:cTn>
                                        <p:tgtEl>
                                          <p:spTgt spid="6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47"/>
                                        </p:tgtEl>
                                      </p:cBhvr>
                                    </p:animEffect>
                                    <p:set>
                                      <p:cBhvr>
                                        <p:cTn dur="1" fill="hold">
                                          <p:stCondLst>
                                            <p:cond delay="1000"/>
                                          </p:stCondLst>
                                        </p:cTn>
                                        <p:tgtEl>
                                          <p:spTgt spid="6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48"/>
                                        </p:tgtEl>
                                      </p:cBhvr>
                                    </p:animEffect>
                                    <p:set>
                                      <p:cBhvr>
                                        <p:cTn dur="1" fill="hold">
                                          <p:stCondLst>
                                            <p:cond delay="1000"/>
                                          </p:stCondLst>
                                        </p:cTn>
                                        <p:tgtEl>
                                          <p:spTgt spid="6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49"/>
                                        </p:tgtEl>
                                      </p:cBhvr>
                                    </p:animEffect>
                                    <p:set>
                                      <p:cBhvr>
                                        <p:cTn dur="1" fill="hold">
                                          <p:stCondLst>
                                            <p:cond delay="1000"/>
                                          </p:stCondLst>
                                        </p:cTn>
                                        <p:tgtEl>
                                          <p:spTgt spid="6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